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Lst>
  <p:sldSz cx="32404050" cy="43205400"/>
  <p:notesSz cx="6858000" cy="9144000"/>
  <p:defaultTextStyle>
    <a:defPPr>
      <a:defRPr lang="pt-BR"/>
    </a:defPPr>
    <a:lvl1pPr marL="0" algn="l" defTabSz="3908676" rtl="0" eaLnBrk="1" latinLnBrk="0" hangingPunct="1">
      <a:defRPr sz="7700" kern="1200">
        <a:solidFill>
          <a:schemeClr val="tx1"/>
        </a:solidFill>
        <a:latin typeface="+mn-lt"/>
        <a:ea typeface="+mn-ea"/>
        <a:cs typeface="+mn-cs"/>
      </a:defRPr>
    </a:lvl1pPr>
    <a:lvl2pPr marL="1954338" algn="l" defTabSz="3908676" rtl="0" eaLnBrk="1" latinLnBrk="0" hangingPunct="1">
      <a:defRPr sz="7700" kern="1200">
        <a:solidFill>
          <a:schemeClr val="tx1"/>
        </a:solidFill>
        <a:latin typeface="+mn-lt"/>
        <a:ea typeface="+mn-ea"/>
        <a:cs typeface="+mn-cs"/>
      </a:defRPr>
    </a:lvl2pPr>
    <a:lvl3pPr marL="3908676" algn="l" defTabSz="3908676" rtl="0" eaLnBrk="1" latinLnBrk="0" hangingPunct="1">
      <a:defRPr sz="7700" kern="1200">
        <a:solidFill>
          <a:schemeClr val="tx1"/>
        </a:solidFill>
        <a:latin typeface="+mn-lt"/>
        <a:ea typeface="+mn-ea"/>
        <a:cs typeface="+mn-cs"/>
      </a:defRPr>
    </a:lvl3pPr>
    <a:lvl4pPr marL="5863014" algn="l" defTabSz="3908676" rtl="0" eaLnBrk="1" latinLnBrk="0" hangingPunct="1">
      <a:defRPr sz="7700" kern="1200">
        <a:solidFill>
          <a:schemeClr val="tx1"/>
        </a:solidFill>
        <a:latin typeface="+mn-lt"/>
        <a:ea typeface="+mn-ea"/>
        <a:cs typeface="+mn-cs"/>
      </a:defRPr>
    </a:lvl4pPr>
    <a:lvl5pPr marL="7817354" algn="l" defTabSz="3908676" rtl="0" eaLnBrk="1" latinLnBrk="0" hangingPunct="1">
      <a:defRPr sz="7700" kern="1200">
        <a:solidFill>
          <a:schemeClr val="tx1"/>
        </a:solidFill>
        <a:latin typeface="+mn-lt"/>
        <a:ea typeface="+mn-ea"/>
        <a:cs typeface="+mn-cs"/>
      </a:defRPr>
    </a:lvl5pPr>
    <a:lvl6pPr marL="9771691" algn="l" defTabSz="3908676" rtl="0" eaLnBrk="1" latinLnBrk="0" hangingPunct="1">
      <a:defRPr sz="7700" kern="1200">
        <a:solidFill>
          <a:schemeClr val="tx1"/>
        </a:solidFill>
        <a:latin typeface="+mn-lt"/>
        <a:ea typeface="+mn-ea"/>
        <a:cs typeface="+mn-cs"/>
      </a:defRPr>
    </a:lvl6pPr>
    <a:lvl7pPr marL="11726029" algn="l" defTabSz="3908676" rtl="0" eaLnBrk="1" latinLnBrk="0" hangingPunct="1">
      <a:defRPr sz="7700" kern="1200">
        <a:solidFill>
          <a:schemeClr val="tx1"/>
        </a:solidFill>
        <a:latin typeface="+mn-lt"/>
        <a:ea typeface="+mn-ea"/>
        <a:cs typeface="+mn-cs"/>
      </a:defRPr>
    </a:lvl7pPr>
    <a:lvl8pPr marL="13680367" algn="l" defTabSz="3908676" rtl="0" eaLnBrk="1" latinLnBrk="0" hangingPunct="1">
      <a:defRPr sz="7700" kern="1200">
        <a:solidFill>
          <a:schemeClr val="tx1"/>
        </a:solidFill>
        <a:latin typeface="+mn-lt"/>
        <a:ea typeface="+mn-ea"/>
        <a:cs typeface="+mn-cs"/>
      </a:defRPr>
    </a:lvl8pPr>
    <a:lvl9pPr marL="15634705" algn="l" defTabSz="3908676" rtl="0" eaLnBrk="1" latinLnBrk="0" hangingPunct="1">
      <a:defRPr sz="7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guide id="3" orient="horz" pos="13609">
          <p15:clr>
            <a:srgbClr val="A4A3A4"/>
          </p15:clr>
        </p15:guide>
        <p15:guide id="4" pos="10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8" d="100"/>
          <a:sy n="18" d="100"/>
        </p:scale>
        <p:origin x="3588" y="120"/>
      </p:cViewPr>
      <p:guideLst>
        <p:guide orient="horz" pos="13607"/>
        <p:guide pos="10205"/>
        <p:guide orient="horz" pos="13609"/>
        <p:guide pos="10207"/>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5" y="13421683"/>
            <a:ext cx="27543443" cy="9261158"/>
          </a:xfrm>
        </p:spPr>
        <p:txBody>
          <a:bodyPr/>
          <a:lstStyle/>
          <a:p>
            <a:r>
              <a:rPr lang="pt-BR"/>
              <a:t>Clique para editar o título mestre</a:t>
            </a:r>
          </a:p>
        </p:txBody>
      </p:sp>
      <p:sp>
        <p:nvSpPr>
          <p:cNvPr id="3" name="Subtítulo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06222" indent="0" algn="ctr">
              <a:buNone/>
              <a:defRPr>
                <a:solidFill>
                  <a:schemeClr val="tx1">
                    <a:tint val="75000"/>
                  </a:schemeClr>
                </a:solidFill>
              </a:defRPr>
            </a:lvl2pPr>
            <a:lvl3pPr marL="4212441" indent="0" algn="ctr">
              <a:buNone/>
              <a:defRPr>
                <a:solidFill>
                  <a:schemeClr val="tx1">
                    <a:tint val="75000"/>
                  </a:schemeClr>
                </a:solidFill>
              </a:defRPr>
            </a:lvl3pPr>
            <a:lvl4pPr marL="6318663" indent="0" algn="ctr">
              <a:buNone/>
              <a:defRPr>
                <a:solidFill>
                  <a:schemeClr val="tx1">
                    <a:tint val="75000"/>
                  </a:schemeClr>
                </a:solidFill>
              </a:defRPr>
            </a:lvl4pPr>
            <a:lvl5pPr marL="8424884" indent="0" algn="ctr">
              <a:buNone/>
              <a:defRPr>
                <a:solidFill>
                  <a:schemeClr val="tx1">
                    <a:tint val="75000"/>
                  </a:schemeClr>
                </a:solidFill>
              </a:defRPr>
            </a:lvl5pPr>
            <a:lvl6pPr marL="10531105" indent="0" algn="ctr">
              <a:buNone/>
              <a:defRPr>
                <a:solidFill>
                  <a:schemeClr val="tx1">
                    <a:tint val="75000"/>
                  </a:schemeClr>
                </a:solidFill>
              </a:defRPr>
            </a:lvl6pPr>
            <a:lvl7pPr marL="12637326" indent="0" algn="ctr">
              <a:buNone/>
              <a:defRPr>
                <a:solidFill>
                  <a:schemeClr val="tx1">
                    <a:tint val="75000"/>
                  </a:schemeClr>
                </a:solidFill>
              </a:defRPr>
            </a:lvl7pPr>
            <a:lvl8pPr marL="14743545" indent="0" algn="ctr">
              <a:buNone/>
              <a:defRPr>
                <a:solidFill>
                  <a:schemeClr val="tx1">
                    <a:tint val="75000"/>
                  </a:schemeClr>
                </a:solidFill>
              </a:defRPr>
            </a:lvl8pPr>
            <a:lvl9pPr marL="16849767"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0AE5F66C-BD62-4228-946F-DA8FA0B42167}" type="datetimeFigureOut">
              <a:rPr lang="pt-BR" smtClean="0"/>
              <a:pPr/>
              <a:t>14/06/2024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495792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AE5F66C-BD62-4228-946F-DA8FA0B42167}" type="datetimeFigureOut">
              <a:rPr lang="pt-BR" smtClean="0"/>
              <a:pPr/>
              <a:t>14/06/2024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1241150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492937" y="1730223"/>
            <a:ext cx="7290911" cy="36864607"/>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1620205" y="1730223"/>
            <a:ext cx="21332666" cy="3686460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AE5F66C-BD62-4228-946F-DA8FA0B42167}" type="datetimeFigureOut">
              <a:rPr lang="pt-BR" smtClean="0"/>
              <a:pPr/>
              <a:t>14/06/2024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33354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AE5F66C-BD62-4228-946F-DA8FA0B42167}" type="datetimeFigureOut">
              <a:rPr lang="pt-BR" smtClean="0"/>
              <a:pPr/>
              <a:t>14/06/2024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2967924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8" y="27763475"/>
            <a:ext cx="27543443" cy="8581072"/>
          </a:xfrm>
        </p:spPr>
        <p:txBody>
          <a:bodyPr anchor="t"/>
          <a:lstStyle>
            <a:lvl1pPr algn="l">
              <a:defRPr sz="18400" b="1" cap="all"/>
            </a:lvl1pPr>
          </a:lstStyle>
          <a:p>
            <a:r>
              <a:rPr lang="pt-BR"/>
              <a:t>Clique para editar o título mestre</a:t>
            </a:r>
          </a:p>
        </p:txBody>
      </p:sp>
      <p:sp>
        <p:nvSpPr>
          <p:cNvPr id="3" name="Espaço Reservado para Texto 2"/>
          <p:cNvSpPr>
            <a:spLocks noGrp="1"/>
          </p:cNvSpPr>
          <p:nvPr>
            <p:ph type="body" idx="1"/>
          </p:nvPr>
        </p:nvSpPr>
        <p:spPr>
          <a:xfrm>
            <a:off x="2559698" y="18312295"/>
            <a:ext cx="27543443" cy="9451178"/>
          </a:xfrm>
        </p:spPr>
        <p:txBody>
          <a:bodyPr anchor="b"/>
          <a:lstStyle>
            <a:lvl1pPr marL="0" indent="0">
              <a:buNone/>
              <a:defRPr sz="9300">
                <a:solidFill>
                  <a:schemeClr val="tx1">
                    <a:tint val="75000"/>
                  </a:schemeClr>
                </a:solidFill>
              </a:defRPr>
            </a:lvl1pPr>
            <a:lvl2pPr marL="2106222" indent="0">
              <a:buNone/>
              <a:defRPr sz="8300">
                <a:solidFill>
                  <a:schemeClr val="tx1">
                    <a:tint val="75000"/>
                  </a:schemeClr>
                </a:solidFill>
              </a:defRPr>
            </a:lvl2pPr>
            <a:lvl3pPr marL="4212441" indent="0">
              <a:buNone/>
              <a:defRPr sz="7400">
                <a:solidFill>
                  <a:schemeClr val="tx1">
                    <a:tint val="75000"/>
                  </a:schemeClr>
                </a:solidFill>
              </a:defRPr>
            </a:lvl3pPr>
            <a:lvl4pPr marL="6318663" indent="0">
              <a:buNone/>
              <a:defRPr sz="6400">
                <a:solidFill>
                  <a:schemeClr val="tx1">
                    <a:tint val="75000"/>
                  </a:schemeClr>
                </a:solidFill>
              </a:defRPr>
            </a:lvl4pPr>
            <a:lvl5pPr marL="8424884" indent="0">
              <a:buNone/>
              <a:defRPr sz="6400">
                <a:solidFill>
                  <a:schemeClr val="tx1">
                    <a:tint val="75000"/>
                  </a:schemeClr>
                </a:solidFill>
              </a:defRPr>
            </a:lvl5pPr>
            <a:lvl6pPr marL="10531105" indent="0">
              <a:buNone/>
              <a:defRPr sz="6400">
                <a:solidFill>
                  <a:schemeClr val="tx1">
                    <a:tint val="75000"/>
                  </a:schemeClr>
                </a:solidFill>
              </a:defRPr>
            </a:lvl6pPr>
            <a:lvl7pPr marL="12637326" indent="0">
              <a:buNone/>
              <a:defRPr sz="6400">
                <a:solidFill>
                  <a:schemeClr val="tx1">
                    <a:tint val="75000"/>
                  </a:schemeClr>
                </a:solidFill>
              </a:defRPr>
            </a:lvl7pPr>
            <a:lvl8pPr marL="14743545" indent="0">
              <a:buNone/>
              <a:defRPr sz="6400">
                <a:solidFill>
                  <a:schemeClr val="tx1">
                    <a:tint val="75000"/>
                  </a:schemeClr>
                </a:solidFill>
              </a:defRPr>
            </a:lvl8pPr>
            <a:lvl9pPr marL="16849767" indent="0">
              <a:buNone/>
              <a:defRPr sz="6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0AE5F66C-BD62-4228-946F-DA8FA0B42167}" type="datetimeFigureOut">
              <a:rPr lang="pt-BR" smtClean="0"/>
              <a:pPr/>
              <a:t>14/06/2024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54566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1620203" y="10081264"/>
            <a:ext cx="14311789" cy="28513567"/>
          </a:xfrm>
        </p:spPr>
        <p:txBody>
          <a:bodyPr/>
          <a:lstStyle>
            <a:lvl1pPr>
              <a:defRPr sz="12800"/>
            </a:lvl1pPr>
            <a:lvl2pPr>
              <a:defRPr sz="11000"/>
            </a:lvl2pPr>
            <a:lvl3pPr>
              <a:defRPr sz="9300"/>
            </a:lvl3pPr>
            <a:lvl4pPr>
              <a:defRPr sz="8300"/>
            </a:lvl4pPr>
            <a:lvl5pPr>
              <a:defRPr sz="8300"/>
            </a:lvl5pPr>
            <a:lvl6pPr>
              <a:defRPr sz="8300"/>
            </a:lvl6pPr>
            <a:lvl7pPr>
              <a:defRPr sz="8300"/>
            </a:lvl7pPr>
            <a:lvl8pPr>
              <a:defRPr sz="8300"/>
            </a:lvl8pPr>
            <a:lvl9pPr>
              <a:defRPr sz="83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6472059" y="10081264"/>
            <a:ext cx="14311789" cy="28513567"/>
          </a:xfrm>
        </p:spPr>
        <p:txBody>
          <a:bodyPr/>
          <a:lstStyle>
            <a:lvl1pPr>
              <a:defRPr sz="12800"/>
            </a:lvl1pPr>
            <a:lvl2pPr>
              <a:defRPr sz="11000"/>
            </a:lvl2pPr>
            <a:lvl3pPr>
              <a:defRPr sz="9300"/>
            </a:lvl3pPr>
            <a:lvl4pPr>
              <a:defRPr sz="8300"/>
            </a:lvl4pPr>
            <a:lvl5pPr>
              <a:defRPr sz="8300"/>
            </a:lvl5pPr>
            <a:lvl6pPr>
              <a:defRPr sz="8300"/>
            </a:lvl6pPr>
            <a:lvl7pPr>
              <a:defRPr sz="8300"/>
            </a:lvl7pPr>
            <a:lvl8pPr>
              <a:defRPr sz="8300"/>
            </a:lvl8pPr>
            <a:lvl9pPr>
              <a:defRPr sz="83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AE5F66C-BD62-4228-946F-DA8FA0B42167}" type="datetimeFigureOut">
              <a:rPr lang="pt-BR" smtClean="0"/>
              <a:pPr/>
              <a:t>14/06/2024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2068365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620203" y="9671213"/>
            <a:ext cx="14317416" cy="4030500"/>
          </a:xfrm>
        </p:spPr>
        <p:txBody>
          <a:bodyPr anchor="b"/>
          <a:lstStyle>
            <a:lvl1pPr marL="0" indent="0">
              <a:buNone/>
              <a:defRPr sz="11000" b="1"/>
            </a:lvl1pPr>
            <a:lvl2pPr marL="2106222" indent="0">
              <a:buNone/>
              <a:defRPr sz="9300" b="1"/>
            </a:lvl2pPr>
            <a:lvl3pPr marL="4212441" indent="0">
              <a:buNone/>
              <a:defRPr sz="8300" b="1"/>
            </a:lvl3pPr>
            <a:lvl4pPr marL="6318663" indent="0">
              <a:buNone/>
              <a:defRPr sz="7400" b="1"/>
            </a:lvl4pPr>
            <a:lvl5pPr marL="8424884" indent="0">
              <a:buNone/>
              <a:defRPr sz="7400" b="1"/>
            </a:lvl5pPr>
            <a:lvl6pPr marL="10531105" indent="0">
              <a:buNone/>
              <a:defRPr sz="7400" b="1"/>
            </a:lvl6pPr>
            <a:lvl7pPr marL="12637326" indent="0">
              <a:buNone/>
              <a:defRPr sz="7400" b="1"/>
            </a:lvl7pPr>
            <a:lvl8pPr marL="14743545" indent="0">
              <a:buNone/>
              <a:defRPr sz="7400" b="1"/>
            </a:lvl8pPr>
            <a:lvl9pPr marL="16849767" indent="0">
              <a:buNone/>
              <a:defRPr sz="7400" b="1"/>
            </a:lvl9pPr>
          </a:lstStyle>
          <a:p>
            <a:pPr lvl="0"/>
            <a:r>
              <a:rPr lang="pt-BR"/>
              <a:t>Clique para editar o texto mestre</a:t>
            </a:r>
          </a:p>
        </p:txBody>
      </p:sp>
      <p:sp>
        <p:nvSpPr>
          <p:cNvPr id="4" name="Espaço Reservado para Conteúdo 3"/>
          <p:cNvSpPr>
            <a:spLocks noGrp="1"/>
          </p:cNvSpPr>
          <p:nvPr>
            <p:ph sz="half" idx="2"/>
          </p:nvPr>
        </p:nvSpPr>
        <p:spPr>
          <a:xfrm>
            <a:off x="1620203" y="13701712"/>
            <a:ext cx="14317416" cy="24893114"/>
          </a:xfrm>
        </p:spPr>
        <p:txBody>
          <a:bodyPr/>
          <a:lstStyle>
            <a:lvl1pPr>
              <a:defRPr sz="11000"/>
            </a:lvl1pPr>
            <a:lvl2pPr>
              <a:defRPr sz="9300"/>
            </a:lvl2pPr>
            <a:lvl3pPr>
              <a:defRPr sz="8300"/>
            </a:lvl3pPr>
            <a:lvl4pPr>
              <a:defRPr sz="7400"/>
            </a:lvl4pPr>
            <a:lvl5pPr>
              <a:defRPr sz="7400"/>
            </a:lvl5pPr>
            <a:lvl6pPr>
              <a:defRPr sz="7400"/>
            </a:lvl6pPr>
            <a:lvl7pPr>
              <a:defRPr sz="7400"/>
            </a:lvl7pPr>
            <a:lvl8pPr>
              <a:defRPr sz="7400"/>
            </a:lvl8pPr>
            <a:lvl9pPr>
              <a:defRPr sz="7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60809" y="9671213"/>
            <a:ext cx="14323041" cy="4030500"/>
          </a:xfrm>
        </p:spPr>
        <p:txBody>
          <a:bodyPr anchor="b"/>
          <a:lstStyle>
            <a:lvl1pPr marL="0" indent="0">
              <a:buNone/>
              <a:defRPr sz="11000" b="1"/>
            </a:lvl1pPr>
            <a:lvl2pPr marL="2106222" indent="0">
              <a:buNone/>
              <a:defRPr sz="9300" b="1"/>
            </a:lvl2pPr>
            <a:lvl3pPr marL="4212441" indent="0">
              <a:buNone/>
              <a:defRPr sz="8300" b="1"/>
            </a:lvl3pPr>
            <a:lvl4pPr marL="6318663" indent="0">
              <a:buNone/>
              <a:defRPr sz="7400" b="1"/>
            </a:lvl4pPr>
            <a:lvl5pPr marL="8424884" indent="0">
              <a:buNone/>
              <a:defRPr sz="7400" b="1"/>
            </a:lvl5pPr>
            <a:lvl6pPr marL="10531105" indent="0">
              <a:buNone/>
              <a:defRPr sz="7400" b="1"/>
            </a:lvl6pPr>
            <a:lvl7pPr marL="12637326" indent="0">
              <a:buNone/>
              <a:defRPr sz="7400" b="1"/>
            </a:lvl7pPr>
            <a:lvl8pPr marL="14743545" indent="0">
              <a:buNone/>
              <a:defRPr sz="7400" b="1"/>
            </a:lvl8pPr>
            <a:lvl9pPr marL="16849767" indent="0">
              <a:buNone/>
              <a:defRPr sz="7400" b="1"/>
            </a:lvl9pPr>
          </a:lstStyle>
          <a:p>
            <a:pPr lvl="0"/>
            <a:r>
              <a:rPr lang="pt-BR"/>
              <a:t>Clique para editar o texto mestre</a:t>
            </a:r>
          </a:p>
        </p:txBody>
      </p:sp>
      <p:sp>
        <p:nvSpPr>
          <p:cNvPr id="6" name="Espaço Reservado para Conteúdo 5"/>
          <p:cNvSpPr>
            <a:spLocks noGrp="1"/>
          </p:cNvSpPr>
          <p:nvPr>
            <p:ph sz="quarter" idx="4"/>
          </p:nvPr>
        </p:nvSpPr>
        <p:spPr>
          <a:xfrm>
            <a:off x="16460809" y="13701712"/>
            <a:ext cx="14323041" cy="24893114"/>
          </a:xfrm>
        </p:spPr>
        <p:txBody>
          <a:bodyPr/>
          <a:lstStyle>
            <a:lvl1pPr>
              <a:defRPr sz="11000"/>
            </a:lvl1pPr>
            <a:lvl2pPr>
              <a:defRPr sz="9300"/>
            </a:lvl2pPr>
            <a:lvl3pPr>
              <a:defRPr sz="8300"/>
            </a:lvl3pPr>
            <a:lvl4pPr>
              <a:defRPr sz="7400"/>
            </a:lvl4pPr>
            <a:lvl5pPr>
              <a:defRPr sz="7400"/>
            </a:lvl5pPr>
            <a:lvl6pPr>
              <a:defRPr sz="7400"/>
            </a:lvl6pPr>
            <a:lvl7pPr>
              <a:defRPr sz="7400"/>
            </a:lvl7pPr>
            <a:lvl8pPr>
              <a:defRPr sz="7400"/>
            </a:lvl8pPr>
            <a:lvl9pPr>
              <a:defRPr sz="7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AE5F66C-BD62-4228-946F-DA8FA0B42167}" type="datetimeFigureOut">
              <a:rPr lang="pt-BR" smtClean="0"/>
              <a:pPr/>
              <a:t>14/06/2024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916647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0AE5F66C-BD62-4228-946F-DA8FA0B42167}" type="datetimeFigureOut">
              <a:rPr lang="pt-BR" smtClean="0"/>
              <a:pPr/>
              <a:t>14/06/2024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195737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AE5F66C-BD62-4228-946F-DA8FA0B42167}" type="datetimeFigureOut">
              <a:rPr lang="pt-BR" smtClean="0"/>
              <a:pPr/>
              <a:t>14/06/2024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4050580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5" y="1720214"/>
            <a:ext cx="10660710" cy="7320916"/>
          </a:xfrm>
        </p:spPr>
        <p:txBody>
          <a:bodyPr anchor="b"/>
          <a:lstStyle>
            <a:lvl1pPr algn="l">
              <a:defRPr sz="9300" b="1"/>
            </a:lvl1pPr>
          </a:lstStyle>
          <a:p>
            <a:r>
              <a:rPr lang="pt-BR"/>
              <a:t>Clique para editar o título mestre</a:t>
            </a:r>
          </a:p>
        </p:txBody>
      </p:sp>
      <p:sp>
        <p:nvSpPr>
          <p:cNvPr id="3" name="Espaço Reservado para Conteúdo 2"/>
          <p:cNvSpPr>
            <a:spLocks noGrp="1"/>
          </p:cNvSpPr>
          <p:nvPr>
            <p:ph idx="1"/>
          </p:nvPr>
        </p:nvSpPr>
        <p:spPr>
          <a:xfrm>
            <a:off x="12669085" y="1720220"/>
            <a:ext cx="18114764" cy="36874612"/>
          </a:xfrm>
        </p:spPr>
        <p:txBody>
          <a:bodyPr/>
          <a:lstStyle>
            <a:lvl1pPr>
              <a:defRPr sz="14700"/>
            </a:lvl1pPr>
            <a:lvl2pPr>
              <a:defRPr sz="12800"/>
            </a:lvl2pPr>
            <a:lvl3pPr>
              <a:defRPr sz="11000"/>
            </a:lvl3pPr>
            <a:lvl4pPr>
              <a:defRPr sz="9300"/>
            </a:lvl4pPr>
            <a:lvl5pPr>
              <a:defRPr sz="9300"/>
            </a:lvl5pPr>
            <a:lvl6pPr>
              <a:defRPr sz="9300"/>
            </a:lvl6pPr>
            <a:lvl7pPr>
              <a:defRPr sz="9300"/>
            </a:lvl7pPr>
            <a:lvl8pPr>
              <a:defRPr sz="9300"/>
            </a:lvl8pPr>
            <a:lvl9pPr>
              <a:defRPr sz="93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20205" y="9041134"/>
            <a:ext cx="10660710" cy="29553696"/>
          </a:xfrm>
        </p:spPr>
        <p:txBody>
          <a:bodyPr/>
          <a:lstStyle>
            <a:lvl1pPr marL="0" indent="0">
              <a:buNone/>
              <a:defRPr sz="6400"/>
            </a:lvl1pPr>
            <a:lvl2pPr marL="2106222" indent="0">
              <a:buNone/>
              <a:defRPr sz="5600"/>
            </a:lvl2pPr>
            <a:lvl3pPr marL="4212441" indent="0">
              <a:buNone/>
              <a:defRPr sz="4600"/>
            </a:lvl3pPr>
            <a:lvl4pPr marL="6318663" indent="0">
              <a:buNone/>
              <a:defRPr sz="4100"/>
            </a:lvl4pPr>
            <a:lvl5pPr marL="8424884" indent="0">
              <a:buNone/>
              <a:defRPr sz="4100"/>
            </a:lvl5pPr>
            <a:lvl6pPr marL="10531105" indent="0">
              <a:buNone/>
              <a:defRPr sz="4100"/>
            </a:lvl6pPr>
            <a:lvl7pPr marL="12637326" indent="0">
              <a:buNone/>
              <a:defRPr sz="4100"/>
            </a:lvl7pPr>
            <a:lvl8pPr marL="14743545" indent="0">
              <a:buNone/>
              <a:defRPr sz="4100"/>
            </a:lvl8pPr>
            <a:lvl9pPr marL="16849767" indent="0">
              <a:buNone/>
              <a:defRPr sz="41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AE5F66C-BD62-4228-946F-DA8FA0B42167}" type="datetimeFigureOut">
              <a:rPr lang="pt-BR" smtClean="0"/>
              <a:pPr/>
              <a:t>14/06/2024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133810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79"/>
            <a:ext cx="19442430" cy="3570450"/>
          </a:xfrm>
        </p:spPr>
        <p:txBody>
          <a:bodyPr anchor="b"/>
          <a:lstStyle>
            <a:lvl1pPr algn="l">
              <a:defRPr sz="9300" b="1"/>
            </a:lvl1pPr>
          </a:lstStyle>
          <a:p>
            <a:r>
              <a:rPr lang="pt-BR"/>
              <a:t>Clique para editar o título mestre</a:t>
            </a:r>
          </a:p>
        </p:txBody>
      </p:sp>
      <p:sp>
        <p:nvSpPr>
          <p:cNvPr id="3" name="Espaço Reservado para Imagem 2"/>
          <p:cNvSpPr>
            <a:spLocks noGrp="1"/>
          </p:cNvSpPr>
          <p:nvPr>
            <p:ph type="pic" idx="1"/>
          </p:nvPr>
        </p:nvSpPr>
        <p:spPr>
          <a:xfrm>
            <a:off x="6351421" y="3860485"/>
            <a:ext cx="19442430" cy="25923240"/>
          </a:xfrm>
        </p:spPr>
        <p:txBody>
          <a:bodyPr/>
          <a:lstStyle>
            <a:lvl1pPr marL="0" indent="0">
              <a:buNone/>
              <a:defRPr sz="14700"/>
            </a:lvl1pPr>
            <a:lvl2pPr marL="2106222" indent="0">
              <a:buNone/>
              <a:defRPr sz="12800"/>
            </a:lvl2pPr>
            <a:lvl3pPr marL="4212441" indent="0">
              <a:buNone/>
              <a:defRPr sz="11000"/>
            </a:lvl3pPr>
            <a:lvl4pPr marL="6318663" indent="0">
              <a:buNone/>
              <a:defRPr sz="9300"/>
            </a:lvl4pPr>
            <a:lvl5pPr marL="8424884" indent="0">
              <a:buNone/>
              <a:defRPr sz="9300"/>
            </a:lvl5pPr>
            <a:lvl6pPr marL="10531105" indent="0">
              <a:buNone/>
              <a:defRPr sz="9300"/>
            </a:lvl6pPr>
            <a:lvl7pPr marL="12637326" indent="0">
              <a:buNone/>
              <a:defRPr sz="9300"/>
            </a:lvl7pPr>
            <a:lvl8pPr marL="14743545" indent="0">
              <a:buNone/>
              <a:defRPr sz="9300"/>
            </a:lvl8pPr>
            <a:lvl9pPr marL="16849767" indent="0">
              <a:buNone/>
              <a:defRPr sz="9300"/>
            </a:lvl9pPr>
          </a:lstStyle>
          <a:p>
            <a:endParaRPr lang="pt-BR"/>
          </a:p>
        </p:txBody>
      </p:sp>
      <p:sp>
        <p:nvSpPr>
          <p:cNvPr id="4" name="Espaço Reservado para Texto 3"/>
          <p:cNvSpPr>
            <a:spLocks noGrp="1"/>
          </p:cNvSpPr>
          <p:nvPr>
            <p:ph type="body" sz="half" idx="2"/>
          </p:nvPr>
        </p:nvSpPr>
        <p:spPr>
          <a:xfrm>
            <a:off x="6351421" y="33814230"/>
            <a:ext cx="19442430" cy="5070630"/>
          </a:xfrm>
        </p:spPr>
        <p:txBody>
          <a:bodyPr/>
          <a:lstStyle>
            <a:lvl1pPr marL="0" indent="0">
              <a:buNone/>
              <a:defRPr sz="6400"/>
            </a:lvl1pPr>
            <a:lvl2pPr marL="2106222" indent="0">
              <a:buNone/>
              <a:defRPr sz="5600"/>
            </a:lvl2pPr>
            <a:lvl3pPr marL="4212441" indent="0">
              <a:buNone/>
              <a:defRPr sz="4600"/>
            </a:lvl3pPr>
            <a:lvl4pPr marL="6318663" indent="0">
              <a:buNone/>
              <a:defRPr sz="4100"/>
            </a:lvl4pPr>
            <a:lvl5pPr marL="8424884" indent="0">
              <a:buNone/>
              <a:defRPr sz="4100"/>
            </a:lvl5pPr>
            <a:lvl6pPr marL="10531105" indent="0">
              <a:buNone/>
              <a:defRPr sz="4100"/>
            </a:lvl6pPr>
            <a:lvl7pPr marL="12637326" indent="0">
              <a:buNone/>
              <a:defRPr sz="4100"/>
            </a:lvl7pPr>
            <a:lvl8pPr marL="14743545" indent="0">
              <a:buNone/>
              <a:defRPr sz="4100"/>
            </a:lvl8pPr>
            <a:lvl9pPr marL="16849767" indent="0">
              <a:buNone/>
              <a:defRPr sz="41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AE5F66C-BD62-4228-946F-DA8FA0B42167}" type="datetimeFigureOut">
              <a:rPr lang="pt-BR" smtClean="0"/>
              <a:pPr/>
              <a:t>14/06/2024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14945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620204" y="1730221"/>
            <a:ext cx="29163645" cy="7200901"/>
          </a:xfrm>
          <a:prstGeom prst="rect">
            <a:avLst/>
          </a:prstGeom>
        </p:spPr>
        <p:txBody>
          <a:bodyPr vert="horz" lIns="295262" tIns="147631" rIns="295262" bIns="147631" rtlCol="0" anchor="ctr">
            <a:normAutofit/>
          </a:bodyPr>
          <a:lstStyle/>
          <a:p>
            <a:r>
              <a:rPr lang="pt-BR"/>
              <a:t>Clique para editar o título mestre</a:t>
            </a:r>
          </a:p>
        </p:txBody>
      </p:sp>
      <p:sp>
        <p:nvSpPr>
          <p:cNvPr id="3" name="Espaço Reservado para Texto 2"/>
          <p:cNvSpPr>
            <a:spLocks noGrp="1"/>
          </p:cNvSpPr>
          <p:nvPr>
            <p:ph type="body" idx="1"/>
          </p:nvPr>
        </p:nvSpPr>
        <p:spPr>
          <a:xfrm>
            <a:off x="1620204" y="10081264"/>
            <a:ext cx="29163645" cy="28513567"/>
          </a:xfrm>
          <a:prstGeom prst="rect">
            <a:avLst/>
          </a:prstGeom>
        </p:spPr>
        <p:txBody>
          <a:bodyPr vert="horz" lIns="295262" tIns="147631" rIns="295262" bIns="147631"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620205" y="40045009"/>
            <a:ext cx="7560944" cy="2300287"/>
          </a:xfrm>
          <a:prstGeom prst="rect">
            <a:avLst/>
          </a:prstGeom>
        </p:spPr>
        <p:txBody>
          <a:bodyPr vert="horz" lIns="295262" tIns="147631" rIns="295262" bIns="147631" rtlCol="0" anchor="ctr"/>
          <a:lstStyle>
            <a:lvl1pPr algn="l">
              <a:defRPr sz="5600">
                <a:solidFill>
                  <a:schemeClr val="tx1">
                    <a:tint val="75000"/>
                  </a:schemeClr>
                </a:solidFill>
              </a:defRPr>
            </a:lvl1pPr>
          </a:lstStyle>
          <a:p>
            <a:fld id="{0AE5F66C-BD62-4228-946F-DA8FA0B42167}" type="datetimeFigureOut">
              <a:rPr lang="pt-BR" smtClean="0"/>
              <a:pPr/>
              <a:t>14/06/2024</a:t>
            </a:fld>
            <a:endParaRPr lang="pt-BR"/>
          </a:p>
        </p:txBody>
      </p:sp>
      <p:sp>
        <p:nvSpPr>
          <p:cNvPr id="5" name="Espaço Reservado para Rodapé 4"/>
          <p:cNvSpPr>
            <a:spLocks noGrp="1"/>
          </p:cNvSpPr>
          <p:nvPr>
            <p:ph type="ftr" sz="quarter" idx="3"/>
          </p:nvPr>
        </p:nvSpPr>
        <p:spPr>
          <a:xfrm>
            <a:off x="11071387" y="40045009"/>
            <a:ext cx="10261283" cy="2300287"/>
          </a:xfrm>
          <a:prstGeom prst="rect">
            <a:avLst/>
          </a:prstGeom>
        </p:spPr>
        <p:txBody>
          <a:bodyPr vert="horz" lIns="295262" tIns="147631" rIns="295262" bIns="147631" rtlCol="0" anchor="ctr"/>
          <a:lstStyle>
            <a:lvl1pPr algn="ctr">
              <a:defRPr sz="56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3222905" y="40045009"/>
            <a:ext cx="7560944" cy="2300287"/>
          </a:xfrm>
          <a:prstGeom prst="rect">
            <a:avLst/>
          </a:prstGeom>
        </p:spPr>
        <p:txBody>
          <a:bodyPr vert="horz" lIns="295262" tIns="147631" rIns="295262" bIns="147631" rtlCol="0" anchor="ctr"/>
          <a:lstStyle>
            <a:lvl1pPr algn="r">
              <a:defRPr sz="5600">
                <a:solidFill>
                  <a:schemeClr val="tx1">
                    <a:tint val="75000"/>
                  </a:schemeClr>
                </a:solidFill>
              </a:defRPr>
            </a:lvl1pPr>
          </a:lstStyle>
          <a:p>
            <a:fld id="{5EE5B9D6-214A-488E-918C-B06356A0420F}" type="slidenum">
              <a:rPr lang="pt-BR" smtClean="0"/>
              <a:pPr/>
              <a:t>‹nº›</a:t>
            </a:fld>
            <a:endParaRPr lang="pt-BR"/>
          </a:p>
        </p:txBody>
      </p:sp>
    </p:spTree>
    <p:extLst>
      <p:ext uri="{BB962C8B-B14F-4D97-AF65-F5344CB8AC3E}">
        <p14:creationId xmlns:p14="http://schemas.microsoft.com/office/powerpoint/2010/main" val="131479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12441" rtl="0" eaLnBrk="1" latinLnBrk="0" hangingPunct="1">
        <a:spcBef>
          <a:spcPct val="0"/>
        </a:spcBef>
        <a:buNone/>
        <a:defRPr sz="20300" kern="1200">
          <a:solidFill>
            <a:schemeClr val="tx1"/>
          </a:solidFill>
          <a:latin typeface="+mj-lt"/>
          <a:ea typeface="+mj-ea"/>
          <a:cs typeface="+mj-cs"/>
        </a:defRPr>
      </a:lvl1pPr>
    </p:titleStyle>
    <p:bodyStyle>
      <a:lvl1pPr marL="1579665" indent="-1579665" algn="l" defTabSz="4212441" rtl="0" eaLnBrk="1" latinLnBrk="0" hangingPunct="1">
        <a:spcBef>
          <a:spcPct val="20000"/>
        </a:spcBef>
        <a:buFont typeface="Arial" panose="020B0604020202020204" pitchFamily="34" charset="0"/>
        <a:buChar char="•"/>
        <a:defRPr sz="14700" kern="1200">
          <a:solidFill>
            <a:schemeClr val="tx1"/>
          </a:solidFill>
          <a:latin typeface="+mn-lt"/>
          <a:ea typeface="+mn-ea"/>
          <a:cs typeface="+mn-cs"/>
        </a:defRPr>
      </a:lvl1pPr>
      <a:lvl2pPr marL="3422609" indent="-1316388" algn="l" defTabSz="4212441"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65552" indent="-1053111" algn="l" defTabSz="4212441"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71773"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4pPr>
      <a:lvl5pPr marL="9477994"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5pPr>
      <a:lvl6pPr marL="11584214"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6pPr>
      <a:lvl7pPr marL="13690436"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7pPr>
      <a:lvl8pPr marL="15796657"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8pPr>
      <a:lvl9pPr marL="17902878"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9pPr>
    </p:bodyStyle>
    <p:otherStyle>
      <a:defPPr>
        <a:defRPr lang="pt-BR"/>
      </a:defPPr>
      <a:lvl1pPr marL="0" algn="l" defTabSz="4212441" rtl="0" eaLnBrk="1" latinLnBrk="0" hangingPunct="1">
        <a:defRPr sz="8300" kern="1200">
          <a:solidFill>
            <a:schemeClr val="tx1"/>
          </a:solidFill>
          <a:latin typeface="+mn-lt"/>
          <a:ea typeface="+mn-ea"/>
          <a:cs typeface="+mn-cs"/>
        </a:defRPr>
      </a:lvl1pPr>
      <a:lvl2pPr marL="2106222" algn="l" defTabSz="4212441" rtl="0" eaLnBrk="1" latinLnBrk="0" hangingPunct="1">
        <a:defRPr sz="8300" kern="1200">
          <a:solidFill>
            <a:schemeClr val="tx1"/>
          </a:solidFill>
          <a:latin typeface="+mn-lt"/>
          <a:ea typeface="+mn-ea"/>
          <a:cs typeface="+mn-cs"/>
        </a:defRPr>
      </a:lvl2pPr>
      <a:lvl3pPr marL="4212441" algn="l" defTabSz="4212441" rtl="0" eaLnBrk="1" latinLnBrk="0" hangingPunct="1">
        <a:defRPr sz="8300" kern="1200">
          <a:solidFill>
            <a:schemeClr val="tx1"/>
          </a:solidFill>
          <a:latin typeface="+mn-lt"/>
          <a:ea typeface="+mn-ea"/>
          <a:cs typeface="+mn-cs"/>
        </a:defRPr>
      </a:lvl3pPr>
      <a:lvl4pPr marL="6318663" algn="l" defTabSz="4212441" rtl="0" eaLnBrk="1" latinLnBrk="0" hangingPunct="1">
        <a:defRPr sz="8300" kern="1200">
          <a:solidFill>
            <a:schemeClr val="tx1"/>
          </a:solidFill>
          <a:latin typeface="+mn-lt"/>
          <a:ea typeface="+mn-ea"/>
          <a:cs typeface="+mn-cs"/>
        </a:defRPr>
      </a:lvl4pPr>
      <a:lvl5pPr marL="8424884" algn="l" defTabSz="4212441" rtl="0" eaLnBrk="1" latinLnBrk="0" hangingPunct="1">
        <a:defRPr sz="8300" kern="1200">
          <a:solidFill>
            <a:schemeClr val="tx1"/>
          </a:solidFill>
          <a:latin typeface="+mn-lt"/>
          <a:ea typeface="+mn-ea"/>
          <a:cs typeface="+mn-cs"/>
        </a:defRPr>
      </a:lvl5pPr>
      <a:lvl6pPr marL="10531105" algn="l" defTabSz="4212441" rtl="0" eaLnBrk="1" latinLnBrk="0" hangingPunct="1">
        <a:defRPr sz="8300" kern="1200">
          <a:solidFill>
            <a:schemeClr val="tx1"/>
          </a:solidFill>
          <a:latin typeface="+mn-lt"/>
          <a:ea typeface="+mn-ea"/>
          <a:cs typeface="+mn-cs"/>
        </a:defRPr>
      </a:lvl6pPr>
      <a:lvl7pPr marL="12637326" algn="l" defTabSz="4212441" rtl="0" eaLnBrk="1" latinLnBrk="0" hangingPunct="1">
        <a:defRPr sz="8300" kern="1200">
          <a:solidFill>
            <a:schemeClr val="tx1"/>
          </a:solidFill>
          <a:latin typeface="+mn-lt"/>
          <a:ea typeface="+mn-ea"/>
          <a:cs typeface="+mn-cs"/>
        </a:defRPr>
      </a:lvl7pPr>
      <a:lvl8pPr marL="14743545" algn="l" defTabSz="4212441" rtl="0" eaLnBrk="1" latinLnBrk="0" hangingPunct="1">
        <a:defRPr sz="8300" kern="1200">
          <a:solidFill>
            <a:schemeClr val="tx1"/>
          </a:solidFill>
          <a:latin typeface="+mn-lt"/>
          <a:ea typeface="+mn-ea"/>
          <a:cs typeface="+mn-cs"/>
        </a:defRPr>
      </a:lvl8pPr>
      <a:lvl9pPr marL="16849767" algn="l" defTabSz="4212441" rtl="0" eaLnBrk="1" latinLnBrk="0" hangingPunct="1">
        <a:defRPr sz="8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620204" y="3600700"/>
            <a:ext cx="29163645" cy="2520557"/>
          </a:xfrm>
        </p:spPr>
        <p:txBody>
          <a:bodyPr>
            <a:normAutofit fontScale="90000"/>
          </a:bodyPr>
          <a:lstStyle/>
          <a:p>
            <a:r>
              <a:rPr lang="pt-BR" sz="9800" b="1" dirty="0"/>
              <a:t>BANNERS PARA APRESENTAÇÃO NO FÓRUM DE PG E IC DA SEMANA DA COMPUTAÇÃO 2024</a:t>
            </a:r>
            <a:br>
              <a:rPr lang="pt-BR" sz="9800" b="1" dirty="0"/>
            </a:br>
            <a:r>
              <a:rPr lang="pt-BR" sz="9800" b="1" dirty="0"/>
              <a:t>ORIENTAÇÕES GERAIS</a:t>
            </a:r>
          </a:p>
        </p:txBody>
      </p:sp>
      <p:sp>
        <p:nvSpPr>
          <p:cNvPr id="3" name="Espaço Reservado para Conteúdo 2"/>
          <p:cNvSpPr>
            <a:spLocks noGrp="1"/>
          </p:cNvSpPr>
          <p:nvPr>
            <p:ph sz="half" idx="1"/>
          </p:nvPr>
        </p:nvSpPr>
        <p:spPr>
          <a:xfrm>
            <a:off x="1620204" y="8569252"/>
            <a:ext cx="29129576" cy="27219024"/>
          </a:xfrm>
        </p:spPr>
        <p:txBody>
          <a:bodyPr>
            <a:normAutofit/>
          </a:bodyPr>
          <a:lstStyle/>
          <a:p>
            <a:pPr algn="just"/>
            <a:r>
              <a:rPr lang="pt-BR" sz="6600" dirty="0"/>
              <a:t>Lembre-se que banner e resumo são representativos do mesmo trabalho, portanto, devem conter exatamente o mesmo título e os mesmos autores.</a:t>
            </a:r>
          </a:p>
          <a:p>
            <a:pPr algn="just"/>
            <a:r>
              <a:rPr lang="pt-BR" sz="6600" dirty="0"/>
              <a:t>Prefira apresentar a lista de autores como no modelo: nomes completos, com o último sobrenome em letras maiúsculas.</a:t>
            </a:r>
          </a:p>
          <a:p>
            <a:pPr algn="just"/>
            <a:r>
              <a:rPr lang="pt-BR" sz="6600" dirty="0"/>
              <a:t>Apresente a unidades de vinculação dos autores por extenso ou, se preferir, explicite o curso e a unidade abreviada.</a:t>
            </a:r>
          </a:p>
          <a:p>
            <a:pPr algn="just"/>
            <a:r>
              <a:rPr lang="pt-BR" sz="6600" dirty="0"/>
              <a:t>Revise criteriosamente o seu trabalho, garantindo que não haja erros gramaticais e ortográficos. </a:t>
            </a:r>
          </a:p>
          <a:p>
            <a:pPr algn="just"/>
            <a:r>
              <a:rPr lang="pt-BR" sz="6600" dirty="0"/>
              <a:t>NÃO altere a ordem das logos apresentadas no modelo. O espaço destinado ao seu trabalho pode ser alterado e incrementado conforme sua criatividade (inclusive com relação a cores de texto e de fundo, imagens, disposição do conteúdo), mas não deixe de apresentar todos os campos requeridos à avaliação: introdução, metodologia, resultados e discussão, conclusão e referências bibliográficas. </a:t>
            </a:r>
          </a:p>
          <a:p>
            <a:pPr algn="just"/>
            <a:r>
              <a:rPr lang="pt-BR" sz="6600" dirty="0"/>
              <a:t>Se o trabalho foi financiado pela UFMS ou agência de fomentos, incluir citação do apoio financeiro no final do banner. </a:t>
            </a:r>
          </a:p>
          <a:p>
            <a:pPr algn="just"/>
            <a:r>
              <a:rPr lang="pt-BR" sz="6600" dirty="0">
                <a:solidFill>
                  <a:srgbClr val="FF0000"/>
                </a:solidFill>
              </a:rPr>
              <a:t>Antes de salvar e submeter, apague esta página de orientações, deixando no arquivo SOMENTE o seu banner e no modelo adequado. Cada trabalho deve conter EXCLUSIVAMENTE UMA PÁGINA.</a:t>
            </a:r>
          </a:p>
          <a:p>
            <a:pPr algn="just"/>
            <a:r>
              <a:rPr lang="pt-BR" sz="6600" dirty="0"/>
              <a:t>Salve e envie o banner em formato PDF.</a:t>
            </a:r>
          </a:p>
          <a:p>
            <a:pPr marL="0" indent="0" algn="just">
              <a:buNone/>
            </a:pPr>
            <a:endParaRPr lang="pt-BR" sz="6600" dirty="0"/>
          </a:p>
          <a:p>
            <a:pPr algn="just"/>
            <a:endParaRPr lang="pt-BR" sz="6600" dirty="0"/>
          </a:p>
          <a:p>
            <a:pPr algn="just"/>
            <a:endParaRPr lang="pt-BR" sz="6600" dirty="0"/>
          </a:p>
        </p:txBody>
      </p:sp>
    </p:spTree>
    <p:extLst>
      <p:ext uri="{BB962C8B-B14F-4D97-AF65-F5344CB8AC3E}">
        <p14:creationId xmlns:p14="http://schemas.microsoft.com/office/powerpoint/2010/main" val="1951112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2568" y="1150174"/>
            <a:ext cx="28861068" cy="7780949"/>
          </a:xfrm>
        </p:spPr>
        <p:txBody>
          <a:bodyPr>
            <a:normAutofit fontScale="90000"/>
          </a:bodyPr>
          <a:lstStyle/>
          <a:p>
            <a:r>
              <a:rPr lang="en-US" sz="6700" b="1" dirty="0"/>
              <a:t>TÍTULO DO TRABALHO</a:t>
            </a:r>
            <a:br>
              <a:rPr lang="en-US" sz="3100" b="1" dirty="0"/>
            </a:br>
            <a:r>
              <a:rPr lang="en-US" sz="4900" b="1" dirty="0" err="1"/>
              <a:t>Fulano</a:t>
            </a:r>
            <a:r>
              <a:rPr lang="en-US" sz="4900" b="1" dirty="0"/>
              <a:t> de TAL(1), </a:t>
            </a:r>
            <a:r>
              <a:rPr lang="en-US" sz="4900" b="1" dirty="0" err="1"/>
              <a:t>Beltrino</a:t>
            </a:r>
            <a:r>
              <a:rPr lang="en-US" sz="4900" b="1" dirty="0"/>
              <a:t> </a:t>
            </a:r>
            <a:r>
              <a:rPr lang="en-US" sz="4900" b="1" dirty="0" err="1"/>
              <a:t>Biltrone</a:t>
            </a:r>
            <a:r>
              <a:rPr lang="en-US" sz="4900" b="1" dirty="0"/>
              <a:t> SOBRENOME(2), </a:t>
            </a:r>
            <a:r>
              <a:rPr lang="en-US" sz="4900" b="1" dirty="0" err="1"/>
              <a:t>Fulana</a:t>
            </a:r>
            <a:r>
              <a:rPr lang="en-US" sz="4900" b="1" dirty="0"/>
              <a:t> </a:t>
            </a:r>
            <a:r>
              <a:rPr lang="en-US" sz="4900" b="1" dirty="0" err="1"/>
              <a:t>Beltrento</a:t>
            </a:r>
            <a:br>
              <a:rPr lang="en-US" sz="4900" b="1" dirty="0"/>
            </a:br>
            <a:r>
              <a:rPr lang="en-US" sz="4900" b="1" dirty="0"/>
              <a:t>ALINS(3), </a:t>
            </a:r>
            <a:r>
              <a:rPr lang="en-US" sz="4900" b="1" dirty="0" err="1"/>
              <a:t>Prenome</a:t>
            </a:r>
            <a:r>
              <a:rPr lang="en-US" sz="4900" b="1" dirty="0"/>
              <a:t> </a:t>
            </a:r>
            <a:r>
              <a:rPr lang="en-US" sz="4900" b="1" dirty="0" err="1"/>
              <a:t>Nomedomeio</a:t>
            </a:r>
            <a:r>
              <a:rPr lang="en-US" sz="4900" b="1" dirty="0"/>
              <a:t> </a:t>
            </a:r>
            <a:r>
              <a:rPr lang="en-US" sz="4900" b="1" dirty="0" err="1"/>
              <a:t>Outronome</a:t>
            </a:r>
            <a:r>
              <a:rPr lang="en-US" sz="4900" b="1" dirty="0"/>
              <a:t> SOBRENOMEDOFIM(4)</a:t>
            </a:r>
            <a:br>
              <a:rPr lang="pt-BR" sz="4900" dirty="0"/>
            </a:br>
            <a:br>
              <a:rPr lang="pt-BR" sz="3100" dirty="0"/>
            </a:br>
            <a:r>
              <a:rPr lang="pt-BR" sz="4900" dirty="0"/>
              <a:t>(1) </a:t>
            </a:r>
            <a:r>
              <a:rPr lang="en-US" sz="4900" dirty="0" err="1">
                <a:solidFill>
                  <a:prstClr val="black"/>
                </a:solidFill>
              </a:rPr>
              <a:t>Unidade</a:t>
            </a:r>
            <a:r>
              <a:rPr lang="en-US" sz="4900" dirty="0">
                <a:solidFill>
                  <a:prstClr val="black"/>
                </a:solidFill>
              </a:rPr>
              <a:t> do </a:t>
            </a:r>
            <a:r>
              <a:rPr lang="en-US" sz="4900" dirty="0" err="1">
                <a:solidFill>
                  <a:prstClr val="black"/>
                </a:solidFill>
              </a:rPr>
              <a:t>autor</a:t>
            </a:r>
            <a:r>
              <a:rPr lang="en-US" sz="4900" dirty="0">
                <a:solidFill>
                  <a:prstClr val="black"/>
                </a:solidFill>
              </a:rPr>
              <a:t>, (2) </a:t>
            </a:r>
            <a:r>
              <a:rPr lang="en-US" sz="4900" dirty="0" err="1">
                <a:solidFill>
                  <a:prstClr val="black"/>
                </a:solidFill>
              </a:rPr>
              <a:t>Unidade</a:t>
            </a:r>
            <a:r>
              <a:rPr lang="en-US" sz="4900" dirty="0">
                <a:solidFill>
                  <a:prstClr val="black"/>
                </a:solidFill>
              </a:rPr>
              <a:t> do </a:t>
            </a:r>
            <a:r>
              <a:rPr lang="en-US" sz="4900" dirty="0" err="1">
                <a:solidFill>
                  <a:prstClr val="black"/>
                </a:solidFill>
              </a:rPr>
              <a:t>autor</a:t>
            </a:r>
            <a:r>
              <a:rPr lang="en-US" sz="4900" dirty="0">
                <a:solidFill>
                  <a:prstClr val="black"/>
                </a:solidFill>
              </a:rPr>
              <a:t>, (3) </a:t>
            </a:r>
            <a:r>
              <a:rPr lang="en-US" sz="4900" dirty="0" err="1">
                <a:solidFill>
                  <a:prstClr val="black"/>
                </a:solidFill>
              </a:rPr>
              <a:t>Unidade</a:t>
            </a:r>
            <a:r>
              <a:rPr lang="en-US" sz="4900" dirty="0">
                <a:solidFill>
                  <a:prstClr val="black"/>
                </a:solidFill>
              </a:rPr>
              <a:t> do </a:t>
            </a:r>
            <a:r>
              <a:rPr lang="en-US" sz="4900" dirty="0" err="1">
                <a:solidFill>
                  <a:prstClr val="black"/>
                </a:solidFill>
              </a:rPr>
              <a:t>autor</a:t>
            </a:r>
            <a:r>
              <a:rPr lang="en-US" sz="4900" dirty="0">
                <a:solidFill>
                  <a:prstClr val="black"/>
                </a:solidFill>
              </a:rPr>
              <a:t>,</a:t>
            </a:r>
            <a:br>
              <a:rPr lang="en-US" sz="4900" dirty="0">
                <a:solidFill>
                  <a:prstClr val="black"/>
                </a:solidFill>
              </a:rPr>
            </a:br>
            <a:r>
              <a:rPr lang="en-US" sz="4900" dirty="0">
                <a:solidFill>
                  <a:prstClr val="black"/>
                </a:solidFill>
              </a:rPr>
              <a:t>(4) </a:t>
            </a:r>
            <a:r>
              <a:rPr lang="en-US" sz="4900" dirty="0" err="1">
                <a:solidFill>
                  <a:prstClr val="black"/>
                </a:solidFill>
              </a:rPr>
              <a:t>unidade</a:t>
            </a:r>
            <a:r>
              <a:rPr lang="en-US" sz="4900" dirty="0">
                <a:solidFill>
                  <a:prstClr val="black"/>
                </a:solidFill>
              </a:rPr>
              <a:t> do </a:t>
            </a:r>
            <a:r>
              <a:rPr lang="en-US" sz="4900" dirty="0" err="1">
                <a:solidFill>
                  <a:prstClr val="black"/>
                </a:solidFill>
              </a:rPr>
              <a:t>autor</a:t>
            </a:r>
            <a:r>
              <a:rPr lang="en-US" sz="4900" dirty="0">
                <a:solidFill>
                  <a:prstClr val="black"/>
                </a:solidFill>
              </a:rPr>
              <a:t>)</a:t>
            </a:r>
            <a:br>
              <a:rPr lang="en-US" sz="4900" dirty="0">
                <a:solidFill>
                  <a:prstClr val="black"/>
                </a:solidFill>
              </a:rPr>
            </a:br>
            <a:br>
              <a:rPr lang="en-US" sz="3600" dirty="0"/>
            </a:br>
            <a:r>
              <a:rPr lang="en-US" sz="4900" b="1" dirty="0"/>
              <a:t>Grande </a:t>
            </a:r>
            <a:r>
              <a:rPr lang="en-US" sz="4900" b="1" dirty="0" err="1"/>
              <a:t>área</a:t>
            </a:r>
            <a:r>
              <a:rPr lang="en-US" sz="4900" b="1" dirty="0"/>
              <a:t> do </a:t>
            </a:r>
            <a:r>
              <a:rPr lang="en-US" sz="4900" b="1" dirty="0" err="1"/>
              <a:t>conhecimento</a:t>
            </a:r>
            <a:r>
              <a:rPr lang="en-US" sz="4900" b="1" dirty="0"/>
              <a:t>: GRANDE ÁREA</a:t>
            </a:r>
            <a:br>
              <a:rPr lang="en-US" sz="4900" b="1" dirty="0"/>
            </a:br>
            <a:br>
              <a:rPr lang="en-US" sz="3600" b="1" dirty="0"/>
            </a:br>
            <a:br>
              <a:rPr lang="en-US" sz="4900" b="1" dirty="0"/>
            </a:br>
            <a:endParaRPr lang="pt-BR" sz="4900" b="1" dirty="0"/>
          </a:p>
        </p:txBody>
      </p:sp>
      <p:pic>
        <p:nvPicPr>
          <p:cNvPr id="15" name="Imagem 14">
            <a:extLst>
              <a:ext uri="{FF2B5EF4-FFF2-40B4-BE49-F238E27FC236}">
                <a16:creationId xmlns:a16="http://schemas.microsoft.com/office/drawing/2014/main" id="{F4A77BB1-44CA-471E-9E16-B57BE3A345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0226" y="1155094"/>
            <a:ext cx="3862238" cy="5025783"/>
          </a:xfrm>
          <a:prstGeom prst="rect">
            <a:avLst/>
          </a:prstGeom>
        </p:spPr>
      </p:pic>
      <p:sp>
        <p:nvSpPr>
          <p:cNvPr id="18" name="Retângulo 17">
            <a:extLst>
              <a:ext uri="{FF2B5EF4-FFF2-40B4-BE49-F238E27FC236}">
                <a16:creationId xmlns:a16="http://schemas.microsoft.com/office/drawing/2014/main" id="{A74E496A-4855-48F3-8BE5-529D8E18B146}"/>
              </a:ext>
            </a:extLst>
          </p:cNvPr>
          <p:cNvSpPr/>
          <p:nvPr/>
        </p:nvSpPr>
        <p:spPr>
          <a:xfrm>
            <a:off x="1752567" y="8971382"/>
            <a:ext cx="14161384" cy="132541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pt-BR" sz="11000"/>
          </a:p>
        </p:txBody>
      </p:sp>
      <p:sp>
        <p:nvSpPr>
          <p:cNvPr id="19" name="Retângulo 18">
            <a:extLst>
              <a:ext uri="{FF2B5EF4-FFF2-40B4-BE49-F238E27FC236}">
                <a16:creationId xmlns:a16="http://schemas.microsoft.com/office/drawing/2014/main" id="{9E7FE0DA-0387-443A-85F8-24440D3640E6}"/>
              </a:ext>
            </a:extLst>
          </p:cNvPr>
          <p:cNvSpPr/>
          <p:nvPr/>
        </p:nvSpPr>
        <p:spPr>
          <a:xfrm>
            <a:off x="1752567" y="22706531"/>
            <a:ext cx="14161384" cy="12291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pt-BR" sz="11000"/>
          </a:p>
        </p:txBody>
      </p:sp>
      <p:sp>
        <p:nvSpPr>
          <p:cNvPr id="20" name="Retângulo 19">
            <a:extLst>
              <a:ext uri="{FF2B5EF4-FFF2-40B4-BE49-F238E27FC236}">
                <a16:creationId xmlns:a16="http://schemas.microsoft.com/office/drawing/2014/main" id="{41F545C9-5F49-4D1F-BCD8-1B7E044A6D44}"/>
              </a:ext>
            </a:extLst>
          </p:cNvPr>
          <p:cNvSpPr/>
          <p:nvPr/>
        </p:nvSpPr>
        <p:spPr>
          <a:xfrm>
            <a:off x="16456336" y="8963750"/>
            <a:ext cx="14157300" cy="164584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pt-BR" sz="11000"/>
          </a:p>
        </p:txBody>
      </p:sp>
      <p:sp>
        <p:nvSpPr>
          <p:cNvPr id="22" name="Retângulo 21">
            <a:extLst>
              <a:ext uri="{FF2B5EF4-FFF2-40B4-BE49-F238E27FC236}">
                <a16:creationId xmlns:a16="http://schemas.microsoft.com/office/drawing/2014/main" id="{3FE3D628-DC64-4097-AB8F-7B02F3C2CCF6}"/>
              </a:ext>
            </a:extLst>
          </p:cNvPr>
          <p:cNvSpPr/>
          <p:nvPr/>
        </p:nvSpPr>
        <p:spPr>
          <a:xfrm>
            <a:off x="16456335" y="25966553"/>
            <a:ext cx="14157299" cy="90311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pt-BR" sz="11000"/>
          </a:p>
        </p:txBody>
      </p:sp>
      <p:sp>
        <p:nvSpPr>
          <p:cNvPr id="23" name="Retângulo 22">
            <a:extLst>
              <a:ext uri="{FF2B5EF4-FFF2-40B4-BE49-F238E27FC236}">
                <a16:creationId xmlns:a16="http://schemas.microsoft.com/office/drawing/2014/main" id="{662CD0F6-3258-48A5-AE2C-8782BB44EBEE}"/>
              </a:ext>
            </a:extLst>
          </p:cNvPr>
          <p:cNvSpPr/>
          <p:nvPr/>
        </p:nvSpPr>
        <p:spPr>
          <a:xfrm>
            <a:off x="1752567" y="35397979"/>
            <a:ext cx="28861066" cy="46856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pt-BR" sz="11000"/>
          </a:p>
        </p:txBody>
      </p:sp>
      <p:sp>
        <p:nvSpPr>
          <p:cNvPr id="24" name="CaixaDeTexto 23">
            <a:extLst>
              <a:ext uri="{FF2B5EF4-FFF2-40B4-BE49-F238E27FC236}">
                <a16:creationId xmlns:a16="http://schemas.microsoft.com/office/drawing/2014/main" id="{C922AC37-73ED-4570-BB83-4225D72315DE}"/>
              </a:ext>
            </a:extLst>
          </p:cNvPr>
          <p:cNvSpPr txBox="1"/>
          <p:nvPr/>
        </p:nvSpPr>
        <p:spPr>
          <a:xfrm>
            <a:off x="6602736" y="9064376"/>
            <a:ext cx="4596420" cy="1015775"/>
          </a:xfrm>
          <a:prstGeom prst="rect">
            <a:avLst/>
          </a:prstGeom>
          <a:noFill/>
        </p:spPr>
        <p:txBody>
          <a:bodyPr wrap="none" lIns="91449" tIns="45725" rIns="91449" bIns="45725" rtlCol="0">
            <a:spAutoFit/>
          </a:bodyPr>
          <a:lstStyle/>
          <a:p>
            <a:r>
              <a:rPr lang="pt-BR" sz="6000" b="1" dirty="0"/>
              <a:t>INTRODUÇÃO</a:t>
            </a:r>
          </a:p>
        </p:txBody>
      </p:sp>
      <p:sp>
        <p:nvSpPr>
          <p:cNvPr id="25" name="CaixaDeTexto 24">
            <a:extLst>
              <a:ext uri="{FF2B5EF4-FFF2-40B4-BE49-F238E27FC236}">
                <a16:creationId xmlns:a16="http://schemas.microsoft.com/office/drawing/2014/main" id="{096F7CB5-7D5E-4F42-A9B4-F54B5FD55EFD}"/>
              </a:ext>
            </a:extLst>
          </p:cNvPr>
          <p:cNvSpPr txBox="1"/>
          <p:nvPr/>
        </p:nvSpPr>
        <p:spPr>
          <a:xfrm>
            <a:off x="6342275" y="22819420"/>
            <a:ext cx="5117345" cy="1015775"/>
          </a:xfrm>
          <a:prstGeom prst="rect">
            <a:avLst/>
          </a:prstGeom>
          <a:noFill/>
        </p:spPr>
        <p:txBody>
          <a:bodyPr wrap="none" lIns="91449" tIns="45725" rIns="91449" bIns="45725" rtlCol="0">
            <a:spAutoFit/>
          </a:bodyPr>
          <a:lstStyle/>
          <a:p>
            <a:r>
              <a:rPr lang="pt-BR" sz="6000" b="1" dirty="0"/>
              <a:t>METODOLOGIA</a:t>
            </a:r>
          </a:p>
        </p:txBody>
      </p:sp>
      <p:sp>
        <p:nvSpPr>
          <p:cNvPr id="26" name="CaixaDeTexto 25">
            <a:extLst>
              <a:ext uri="{FF2B5EF4-FFF2-40B4-BE49-F238E27FC236}">
                <a16:creationId xmlns:a16="http://schemas.microsoft.com/office/drawing/2014/main" id="{B65714A0-5B17-4E84-8249-397ABD06BDFF}"/>
              </a:ext>
            </a:extLst>
          </p:cNvPr>
          <p:cNvSpPr txBox="1"/>
          <p:nvPr/>
        </p:nvSpPr>
        <p:spPr>
          <a:xfrm>
            <a:off x="19246447" y="9064376"/>
            <a:ext cx="8662683" cy="1015775"/>
          </a:xfrm>
          <a:prstGeom prst="rect">
            <a:avLst/>
          </a:prstGeom>
          <a:noFill/>
        </p:spPr>
        <p:txBody>
          <a:bodyPr wrap="none" lIns="91449" tIns="45725" rIns="91449" bIns="45725" rtlCol="0">
            <a:spAutoFit/>
          </a:bodyPr>
          <a:lstStyle/>
          <a:p>
            <a:r>
              <a:rPr lang="pt-BR" sz="6000" b="1" dirty="0"/>
              <a:t>RESULTADOS E DISCUSSÃO</a:t>
            </a:r>
          </a:p>
        </p:txBody>
      </p:sp>
      <p:sp>
        <p:nvSpPr>
          <p:cNvPr id="27" name="CaixaDeTexto 26">
            <a:extLst>
              <a:ext uri="{FF2B5EF4-FFF2-40B4-BE49-F238E27FC236}">
                <a16:creationId xmlns:a16="http://schemas.microsoft.com/office/drawing/2014/main" id="{A18A20D4-7B1B-4C5F-B2A8-869CD2B3C8B1}"/>
              </a:ext>
            </a:extLst>
          </p:cNvPr>
          <p:cNvSpPr txBox="1"/>
          <p:nvPr/>
        </p:nvSpPr>
        <p:spPr>
          <a:xfrm>
            <a:off x="12182858" y="35542011"/>
            <a:ext cx="8000482" cy="831089"/>
          </a:xfrm>
          <a:prstGeom prst="rect">
            <a:avLst/>
          </a:prstGeom>
          <a:noFill/>
        </p:spPr>
        <p:txBody>
          <a:bodyPr wrap="none" lIns="91449" tIns="45725" rIns="91449" bIns="45725" rtlCol="0">
            <a:spAutoFit/>
          </a:bodyPr>
          <a:lstStyle/>
          <a:p>
            <a:r>
              <a:rPr lang="pt-BR" sz="4800" b="1" dirty="0"/>
              <a:t>REFERÊNCIAS BIBLIOGRÁFICAS</a:t>
            </a:r>
          </a:p>
        </p:txBody>
      </p:sp>
      <p:sp>
        <p:nvSpPr>
          <p:cNvPr id="33" name="CaixaDeTexto 32">
            <a:extLst>
              <a:ext uri="{FF2B5EF4-FFF2-40B4-BE49-F238E27FC236}">
                <a16:creationId xmlns:a16="http://schemas.microsoft.com/office/drawing/2014/main" id="{781C6037-3CFF-46B4-9CFC-E2BEF60ED723}"/>
              </a:ext>
            </a:extLst>
          </p:cNvPr>
          <p:cNvSpPr txBox="1"/>
          <p:nvPr/>
        </p:nvSpPr>
        <p:spPr>
          <a:xfrm>
            <a:off x="21454333" y="26060137"/>
            <a:ext cx="4161303" cy="1015775"/>
          </a:xfrm>
          <a:prstGeom prst="rect">
            <a:avLst/>
          </a:prstGeom>
          <a:noFill/>
        </p:spPr>
        <p:txBody>
          <a:bodyPr wrap="none" lIns="91449" tIns="45725" rIns="91449" bIns="45725" rtlCol="0">
            <a:spAutoFit/>
          </a:bodyPr>
          <a:lstStyle/>
          <a:p>
            <a:r>
              <a:rPr lang="pt-BR" sz="6000" b="1" dirty="0"/>
              <a:t>CONCLUSÃO</a:t>
            </a:r>
          </a:p>
        </p:txBody>
      </p:sp>
      <p:sp>
        <p:nvSpPr>
          <p:cNvPr id="8" name="Rectangle 7">
            <a:extLst>
              <a:ext uri="{FF2B5EF4-FFF2-40B4-BE49-F238E27FC236}">
                <a16:creationId xmlns:a16="http://schemas.microsoft.com/office/drawing/2014/main" id="{8372213C-9E3E-4E44-A01F-E8F8546143F3}"/>
              </a:ext>
            </a:extLst>
          </p:cNvPr>
          <p:cNvSpPr/>
          <p:nvPr/>
        </p:nvSpPr>
        <p:spPr>
          <a:xfrm>
            <a:off x="1870327" y="10214293"/>
            <a:ext cx="13899587" cy="10926078"/>
          </a:xfrm>
          <a:prstGeom prst="rect">
            <a:avLst/>
          </a:prstGeom>
        </p:spPr>
        <p:txBody>
          <a:bodyPr wrap="square" lIns="91449" tIns="45725" rIns="91449" bIns="45725">
            <a:spAutoFit/>
          </a:bodyPr>
          <a:lstStyle/>
          <a:p>
            <a:pPr algn="just"/>
            <a:r>
              <a:rPr lang="en-US" sz="4400" dirty="0"/>
              <a:t>         Nam dui ligula, </a:t>
            </a:r>
            <a:r>
              <a:rPr lang="en-US" sz="4400" dirty="0" err="1"/>
              <a:t>fringilla</a:t>
            </a:r>
            <a:r>
              <a:rPr lang="en-US" sz="4400" dirty="0"/>
              <a:t> a, </a:t>
            </a:r>
            <a:r>
              <a:rPr lang="en-US" sz="4400" dirty="0" err="1"/>
              <a:t>euismod</a:t>
            </a:r>
            <a:r>
              <a:rPr lang="en-US" sz="4400" dirty="0"/>
              <a:t> </a:t>
            </a:r>
            <a:r>
              <a:rPr lang="en-US" sz="4400" dirty="0" err="1"/>
              <a:t>sodales</a:t>
            </a:r>
            <a:r>
              <a:rPr lang="en-US" sz="4400" dirty="0"/>
              <a:t>, </a:t>
            </a:r>
            <a:r>
              <a:rPr lang="en-US" sz="4400" dirty="0" err="1"/>
              <a:t>sollicitudin</a:t>
            </a:r>
            <a:r>
              <a:rPr lang="en-US" sz="4400" dirty="0"/>
              <a:t> </a:t>
            </a:r>
            <a:r>
              <a:rPr lang="en-US" sz="4400" dirty="0" err="1"/>
              <a:t>vel</a:t>
            </a:r>
            <a:r>
              <a:rPr lang="en-US" sz="4400" dirty="0"/>
              <a:t>, </a:t>
            </a:r>
            <a:r>
              <a:rPr lang="en-US" sz="4400" dirty="0" err="1"/>
              <a:t>wisi</a:t>
            </a:r>
            <a:r>
              <a:rPr lang="en-US" sz="4400" dirty="0"/>
              <a:t>. Morbi </a:t>
            </a:r>
            <a:r>
              <a:rPr lang="en-US" sz="4400" dirty="0" err="1"/>
              <a:t>auctor</a:t>
            </a:r>
            <a:r>
              <a:rPr lang="en-US" sz="4400" dirty="0"/>
              <a:t> lorem non </a:t>
            </a:r>
            <a:r>
              <a:rPr lang="en-US" sz="4400" dirty="0" err="1"/>
              <a:t>justo</a:t>
            </a:r>
            <a:r>
              <a:rPr lang="en-US" sz="4400" dirty="0"/>
              <a:t>. Nam </a:t>
            </a:r>
            <a:r>
              <a:rPr lang="en-US" sz="4400" dirty="0" err="1"/>
              <a:t>lacus</a:t>
            </a:r>
            <a:r>
              <a:rPr lang="en-US" sz="4400" dirty="0"/>
              <a:t> libero, </a:t>
            </a:r>
            <a:r>
              <a:rPr lang="en-US" sz="4400" dirty="0" err="1"/>
              <a:t>pretium</a:t>
            </a:r>
            <a:r>
              <a:rPr lang="en-US" sz="4400" dirty="0"/>
              <a:t> at, </a:t>
            </a:r>
            <a:r>
              <a:rPr lang="en-US" sz="4400" dirty="0" err="1"/>
              <a:t>lobortis</a:t>
            </a:r>
            <a:r>
              <a:rPr lang="en-US" sz="4400" dirty="0"/>
              <a:t> vitae, </a:t>
            </a:r>
            <a:r>
              <a:rPr lang="en-US" sz="4400" dirty="0" err="1"/>
              <a:t>ultricies</a:t>
            </a:r>
            <a:r>
              <a:rPr lang="en-US" sz="4400" dirty="0"/>
              <a:t> et, </a:t>
            </a:r>
            <a:r>
              <a:rPr lang="en-US" sz="4400" dirty="0" err="1"/>
              <a:t>tellus</a:t>
            </a:r>
            <a:r>
              <a:rPr lang="en-US" sz="4400" dirty="0"/>
              <a:t>. </a:t>
            </a:r>
            <a:r>
              <a:rPr lang="en-US" sz="4400" dirty="0" err="1"/>
              <a:t>Donec</a:t>
            </a:r>
            <a:r>
              <a:rPr lang="en-US" sz="4400" dirty="0"/>
              <a:t> </a:t>
            </a:r>
            <a:r>
              <a:rPr lang="en-US" sz="4400" dirty="0" err="1"/>
              <a:t>aliquet</a:t>
            </a:r>
            <a:r>
              <a:rPr lang="en-US" sz="4400" dirty="0"/>
              <a:t>, </a:t>
            </a:r>
            <a:r>
              <a:rPr lang="en-US" sz="4400" dirty="0" err="1"/>
              <a:t>tortor</a:t>
            </a:r>
            <a:r>
              <a:rPr lang="en-US" sz="4400" dirty="0"/>
              <a:t> </a:t>
            </a:r>
            <a:r>
              <a:rPr lang="en-US" sz="4400" dirty="0" err="1"/>
              <a:t>sed</a:t>
            </a:r>
            <a:r>
              <a:rPr lang="en-US" sz="4400" dirty="0"/>
              <a:t> </a:t>
            </a:r>
            <a:r>
              <a:rPr lang="en-US" sz="4400" dirty="0" err="1"/>
              <a:t>accumsan</a:t>
            </a:r>
            <a:r>
              <a:rPr lang="en-US" sz="4400" dirty="0"/>
              <a:t> </a:t>
            </a:r>
            <a:r>
              <a:rPr lang="en-US" sz="4400" dirty="0" err="1"/>
              <a:t>bibendum</a:t>
            </a:r>
            <a:r>
              <a:rPr lang="en-US" sz="4400" dirty="0"/>
              <a:t>, </a:t>
            </a:r>
            <a:r>
              <a:rPr lang="en-US" sz="4400" dirty="0" err="1"/>
              <a:t>erat</a:t>
            </a:r>
            <a:r>
              <a:rPr lang="en-US" sz="4400" dirty="0"/>
              <a:t> ligula [1] </a:t>
            </a:r>
            <a:r>
              <a:rPr lang="en-US" sz="4400" dirty="0" err="1"/>
              <a:t>aliquet</a:t>
            </a:r>
            <a:r>
              <a:rPr lang="en-US" sz="4400" dirty="0"/>
              <a:t> magna, vitae </a:t>
            </a:r>
            <a:r>
              <a:rPr lang="en-US" sz="4400" dirty="0" err="1"/>
              <a:t>ornare</a:t>
            </a:r>
            <a:r>
              <a:rPr lang="en-US" sz="4400" dirty="0"/>
              <a:t> </a:t>
            </a:r>
            <a:r>
              <a:rPr lang="en-US" sz="4400" dirty="0" err="1"/>
              <a:t>odio</a:t>
            </a:r>
            <a:r>
              <a:rPr lang="en-US" sz="4400" dirty="0"/>
              <a:t> </a:t>
            </a:r>
            <a:r>
              <a:rPr lang="en-US" sz="4400" dirty="0" err="1"/>
              <a:t>metus</a:t>
            </a:r>
            <a:r>
              <a:rPr lang="en-US" sz="4400" dirty="0"/>
              <a:t> a mi. Morbi ac </a:t>
            </a:r>
            <a:r>
              <a:rPr lang="en-US" sz="4400" dirty="0" err="1"/>
              <a:t>orci</a:t>
            </a:r>
            <a:r>
              <a:rPr lang="en-US" sz="4400" dirty="0"/>
              <a:t> et </a:t>
            </a:r>
            <a:r>
              <a:rPr lang="en-US" sz="4400" dirty="0" err="1"/>
              <a:t>nisl</a:t>
            </a:r>
            <a:r>
              <a:rPr lang="en-US" sz="4400" dirty="0"/>
              <a:t> </a:t>
            </a:r>
            <a:r>
              <a:rPr lang="en-US" sz="4400" dirty="0" err="1"/>
              <a:t>hendrerit</a:t>
            </a:r>
            <a:r>
              <a:rPr lang="en-US" sz="4400" dirty="0"/>
              <a:t> </a:t>
            </a:r>
            <a:r>
              <a:rPr lang="en-US" sz="4400" dirty="0" err="1"/>
              <a:t>mollis</a:t>
            </a:r>
            <a:r>
              <a:rPr lang="en-US" sz="4400" dirty="0"/>
              <a:t>. </a:t>
            </a:r>
          </a:p>
          <a:p>
            <a:endParaRPr lang="en-US" sz="4400" dirty="0"/>
          </a:p>
          <a:p>
            <a:endParaRPr lang="en-US" sz="4400" dirty="0"/>
          </a:p>
          <a:p>
            <a:endParaRPr lang="en-US" sz="4400" dirty="0"/>
          </a:p>
          <a:p>
            <a:endParaRPr lang="en-US" sz="4400" dirty="0"/>
          </a:p>
          <a:p>
            <a:endParaRPr lang="en-US" sz="4400" dirty="0"/>
          </a:p>
          <a:p>
            <a:endParaRPr lang="en-US" sz="4400" dirty="0"/>
          </a:p>
          <a:p>
            <a:pPr algn="just"/>
            <a:r>
              <a:rPr lang="en-US" sz="4400" dirty="0"/>
              <a:t>        </a:t>
            </a:r>
            <a:r>
              <a:rPr lang="en-US" sz="4400" dirty="0" err="1"/>
              <a:t>Nulla</a:t>
            </a:r>
            <a:r>
              <a:rPr lang="en-US" sz="4400" dirty="0"/>
              <a:t> </a:t>
            </a:r>
            <a:r>
              <a:rPr lang="en-US" sz="4400" dirty="0" err="1"/>
              <a:t>ullamcorper</a:t>
            </a:r>
            <a:r>
              <a:rPr lang="en-US" sz="4400" dirty="0"/>
              <a:t> vestibulum </a:t>
            </a:r>
            <a:r>
              <a:rPr lang="en-US" sz="4400" dirty="0" err="1"/>
              <a:t>turpis</a:t>
            </a:r>
            <a:r>
              <a:rPr lang="en-US" sz="4400" dirty="0"/>
              <a:t>. </a:t>
            </a:r>
            <a:r>
              <a:rPr lang="en-US" sz="4400" dirty="0" err="1"/>
              <a:t>Pellentesque</a:t>
            </a:r>
            <a:r>
              <a:rPr lang="en-US" sz="4400" dirty="0"/>
              <a:t> cursus </a:t>
            </a:r>
            <a:r>
              <a:rPr lang="en-US" sz="4400" dirty="0" err="1"/>
              <a:t>luctus</a:t>
            </a:r>
            <a:r>
              <a:rPr lang="en-US" sz="4400" dirty="0"/>
              <a:t> </a:t>
            </a:r>
            <a:r>
              <a:rPr lang="en-US" sz="4400" dirty="0" err="1"/>
              <a:t>mauris</a:t>
            </a:r>
            <a:r>
              <a:rPr lang="en-US" sz="4400" dirty="0"/>
              <a:t>. </a:t>
            </a:r>
            <a:r>
              <a:rPr lang="en-US" sz="4400" dirty="0" err="1"/>
              <a:t>Quisque</a:t>
            </a:r>
            <a:r>
              <a:rPr lang="en-US" sz="4400" dirty="0"/>
              <a:t> </a:t>
            </a:r>
            <a:r>
              <a:rPr lang="en-US" sz="4400" dirty="0" err="1"/>
              <a:t>ullamcorper</a:t>
            </a:r>
            <a:r>
              <a:rPr lang="en-US" sz="4400" dirty="0"/>
              <a:t> </a:t>
            </a:r>
            <a:r>
              <a:rPr lang="en-US" sz="4400" dirty="0" err="1"/>
              <a:t>placerat</a:t>
            </a:r>
            <a:r>
              <a:rPr lang="en-US" sz="4400" dirty="0"/>
              <a:t> ipsum. Cras </a:t>
            </a:r>
            <a:r>
              <a:rPr lang="en-US" sz="4400" dirty="0" err="1"/>
              <a:t>nibh</a:t>
            </a:r>
            <a:r>
              <a:rPr lang="en-US" sz="4400" dirty="0"/>
              <a:t>. Morbi </a:t>
            </a:r>
            <a:r>
              <a:rPr lang="en-US" sz="4400" dirty="0" err="1"/>
              <a:t>vel</a:t>
            </a:r>
            <a:r>
              <a:rPr lang="en-US" sz="4400" dirty="0"/>
              <a:t> </a:t>
            </a:r>
            <a:r>
              <a:rPr lang="en-US" sz="4400" dirty="0" err="1"/>
              <a:t>justo</a:t>
            </a:r>
            <a:r>
              <a:rPr lang="en-US" sz="4400" dirty="0"/>
              <a:t> vitae </a:t>
            </a:r>
            <a:r>
              <a:rPr lang="en-US" sz="4400" dirty="0" err="1"/>
              <a:t>lacus</a:t>
            </a:r>
            <a:r>
              <a:rPr lang="en-US" sz="4400" dirty="0"/>
              <a:t> </a:t>
            </a:r>
            <a:r>
              <a:rPr lang="en-US" sz="4400" dirty="0" err="1"/>
              <a:t>tincidunt</a:t>
            </a:r>
            <a:r>
              <a:rPr lang="en-US" sz="4400" dirty="0"/>
              <a:t> </a:t>
            </a:r>
            <a:r>
              <a:rPr lang="en-US" sz="4400" dirty="0" err="1"/>
              <a:t>ultrices</a:t>
            </a:r>
            <a:r>
              <a:rPr lang="en-US" sz="4400" dirty="0"/>
              <a:t>. Lorem ipsum dolor sit </a:t>
            </a:r>
            <a:r>
              <a:rPr lang="en-US" sz="4400" dirty="0" err="1"/>
              <a:t>amet</a:t>
            </a:r>
            <a:r>
              <a:rPr lang="en-US" sz="4400" dirty="0"/>
              <a:t>, </a:t>
            </a:r>
            <a:r>
              <a:rPr lang="en-US" sz="4400" dirty="0" err="1"/>
              <a:t>consectetuer</a:t>
            </a:r>
            <a:r>
              <a:rPr lang="en-US" sz="4400" dirty="0"/>
              <a:t> </a:t>
            </a:r>
            <a:r>
              <a:rPr lang="en-US" sz="4400" dirty="0" err="1"/>
              <a:t>adipiscing</a:t>
            </a:r>
            <a:r>
              <a:rPr lang="en-US" sz="4400" dirty="0"/>
              <a:t> </a:t>
            </a:r>
            <a:r>
              <a:rPr lang="en-US" sz="4400" dirty="0" err="1"/>
              <a:t>elit</a:t>
            </a:r>
            <a:r>
              <a:rPr lang="en-US" sz="4400" dirty="0"/>
              <a:t> [3]. </a:t>
            </a:r>
          </a:p>
        </p:txBody>
      </p:sp>
      <p:sp>
        <p:nvSpPr>
          <p:cNvPr id="29" name="Rectangle 28">
            <a:extLst>
              <a:ext uri="{FF2B5EF4-FFF2-40B4-BE49-F238E27FC236}">
                <a16:creationId xmlns:a16="http://schemas.microsoft.com/office/drawing/2014/main" id="{D1534206-AA28-C344-A6A2-6D60F27B211A}"/>
              </a:ext>
            </a:extLst>
          </p:cNvPr>
          <p:cNvSpPr/>
          <p:nvPr/>
        </p:nvSpPr>
        <p:spPr>
          <a:xfrm>
            <a:off x="16627995" y="27075912"/>
            <a:ext cx="13899587" cy="7540536"/>
          </a:xfrm>
          <a:prstGeom prst="rect">
            <a:avLst/>
          </a:prstGeom>
        </p:spPr>
        <p:txBody>
          <a:bodyPr wrap="square" lIns="91449" tIns="45725" rIns="91449" bIns="45725">
            <a:spAutoFit/>
          </a:bodyPr>
          <a:lstStyle/>
          <a:p>
            <a:r>
              <a:rPr lang="en-US" sz="4400" dirty="0"/>
              <a:t>       Nam dui ligula, </a:t>
            </a:r>
            <a:r>
              <a:rPr lang="en-US" sz="4400" dirty="0" err="1"/>
              <a:t>fringilla</a:t>
            </a:r>
            <a:r>
              <a:rPr lang="en-US" sz="4400" dirty="0"/>
              <a:t> a, </a:t>
            </a:r>
            <a:r>
              <a:rPr lang="en-US" sz="4400" dirty="0" err="1"/>
              <a:t>euismod</a:t>
            </a:r>
            <a:r>
              <a:rPr lang="en-US" sz="4400" dirty="0"/>
              <a:t> </a:t>
            </a:r>
            <a:r>
              <a:rPr lang="en-US" sz="4400" dirty="0" err="1"/>
              <a:t>sodales</a:t>
            </a:r>
            <a:r>
              <a:rPr lang="en-US" sz="4400" dirty="0"/>
              <a:t>, </a:t>
            </a:r>
            <a:r>
              <a:rPr lang="en-US" sz="4400" dirty="0" err="1"/>
              <a:t>sollicitudin</a:t>
            </a:r>
            <a:r>
              <a:rPr lang="en-US" sz="4400" dirty="0"/>
              <a:t> </a:t>
            </a:r>
            <a:r>
              <a:rPr lang="en-US" sz="4400" dirty="0" err="1"/>
              <a:t>vel</a:t>
            </a:r>
            <a:r>
              <a:rPr lang="en-US" sz="4400" dirty="0"/>
              <a:t>, </a:t>
            </a:r>
            <a:r>
              <a:rPr lang="en-US" sz="4400" dirty="0" err="1"/>
              <a:t>wisi</a:t>
            </a:r>
            <a:r>
              <a:rPr lang="en-US" sz="4400" dirty="0"/>
              <a:t>. Morbi </a:t>
            </a:r>
            <a:r>
              <a:rPr lang="en-US" sz="4400" dirty="0" err="1"/>
              <a:t>auctor</a:t>
            </a:r>
            <a:r>
              <a:rPr lang="en-US" sz="4400" dirty="0"/>
              <a:t> lorem non </a:t>
            </a:r>
            <a:r>
              <a:rPr lang="en-US" sz="4400" dirty="0" err="1"/>
              <a:t>justo</a:t>
            </a:r>
            <a:r>
              <a:rPr lang="en-US" sz="4400" dirty="0"/>
              <a:t>. Nam </a:t>
            </a:r>
            <a:r>
              <a:rPr lang="en-US" sz="4400" dirty="0" err="1"/>
              <a:t>lacus</a:t>
            </a:r>
            <a:r>
              <a:rPr lang="en-US" sz="4400" dirty="0"/>
              <a:t> libero, </a:t>
            </a:r>
            <a:r>
              <a:rPr lang="en-US" sz="4400" dirty="0" err="1"/>
              <a:t>pretium</a:t>
            </a:r>
            <a:r>
              <a:rPr lang="en-US" sz="4400" dirty="0"/>
              <a:t> at [4], </a:t>
            </a:r>
            <a:r>
              <a:rPr lang="en-US" sz="4400" dirty="0" err="1"/>
              <a:t>lobortis</a:t>
            </a:r>
            <a:r>
              <a:rPr lang="en-US" sz="4400" dirty="0"/>
              <a:t> vitae, </a:t>
            </a:r>
            <a:r>
              <a:rPr lang="en-US" sz="4400" dirty="0" err="1"/>
              <a:t>ultricies</a:t>
            </a:r>
            <a:r>
              <a:rPr lang="en-US" sz="4400" dirty="0"/>
              <a:t> et, </a:t>
            </a:r>
            <a:r>
              <a:rPr lang="en-US" sz="4400" dirty="0" err="1"/>
              <a:t>tellus</a:t>
            </a:r>
            <a:r>
              <a:rPr lang="en-US" sz="4400" dirty="0"/>
              <a:t>. </a:t>
            </a:r>
            <a:r>
              <a:rPr lang="en-US" sz="4400" dirty="0" err="1"/>
              <a:t>Donec</a:t>
            </a:r>
            <a:r>
              <a:rPr lang="en-US" sz="4400" dirty="0"/>
              <a:t> </a:t>
            </a:r>
            <a:r>
              <a:rPr lang="en-US" sz="4400" dirty="0" err="1"/>
              <a:t>aliquet</a:t>
            </a:r>
            <a:r>
              <a:rPr lang="en-US" sz="4400" dirty="0"/>
              <a:t>, </a:t>
            </a:r>
            <a:r>
              <a:rPr lang="en-US" sz="4400" dirty="0" err="1"/>
              <a:t>tortor</a:t>
            </a:r>
            <a:r>
              <a:rPr lang="en-US" sz="4400" dirty="0"/>
              <a:t> </a:t>
            </a:r>
            <a:r>
              <a:rPr lang="en-US" sz="4400" dirty="0" err="1"/>
              <a:t>sed</a:t>
            </a:r>
            <a:r>
              <a:rPr lang="en-US" sz="4400" dirty="0"/>
              <a:t> </a:t>
            </a:r>
            <a:r>
              <a:rPr lang="en-US" sz="4400" dirty="0" err="1"/>
              <a:t>accumsan</a:t>
            </a:r>
            <a:r>
              <a:rPr lang="en-US" sz="4400" dirty="0"/>
              <a:t> </a:t>
            </a:r>
            <a:r>
              <a:rPr lang="en-US" sz="4400" dirty="0" err="1"/>
              <a:t>bibendum</a:t>
            </a:r>
            <a:r>
              <a:rPr lang="en-US" sz="4400" dirty="0"/>
              <a:t>, </a:t>
            </a:r>
            <a:r>
              <a:rPr lang="en-US" sz="4400" dirty="0" err="1"/>
              <a:t>erat</a:t>
            </a:r>
            <a:r>
              <a:rPr lang="en-US" sz="4400" dirty="0"/>
              <a:t> ligula </a:t>
            </a:r>
            <a:r>
              <a:rPr lang="en-US" sz="4400" dirty="0" err="1"/>
              <a:t>aliquet</a:t>
            </a:r>
            <a:r>
              <a:rPr lang="en-US" sz="4400" dirty="0"/>
              <a:t> magna, vitae </a:t>
            </a:r>
            <a:r>
              <a:rPr lang="en-US" sz="4400" dirty="0" err="1"/>
              <a:t>ornare</a:t>
            </a:r>
            <a:r>
              <a:rPr lang="en-US" sz="4400" dirty="0"/>
              <a:t> </a:t>
            </a:r>
            <a:r>
              <a:rPr lang="en-US" sz="4400" dirty="0" err="1"/>
              <a:t>odio</a:t>
            </a:r>
            <a:r>
              <a:rPr lang="en-US" sz="4400" dirty="0"/>
              <a:t> </a:t>
            </a:r>
            <a:r>
              <a:rPr lang="en-US" sz="4400" dirty="0" err="1"/>
              <a:t>metus</a:t>
            </a:r>
            <a:r>
              <a:rPr lang="en-US" sz="4400" dirty="0"/>
              <a:t> a mi. Morbi ac </a:t>
            </a:r>
            <a:r>
              <a:rPr lang="en-US" sz="4400" dirty="0" err="1"/>
              <a:t>orci</a:t>
            </a:r>
            <a:r>
              <a:rPr lang="en-US" sz="4400" dirty="0"/>
              <a:t> et </a:t>
            </a:r>
            <a:r>
              <a:rPr lang="en-US" sz="4400" dirty="0" err="1"/>
              <a:t>nisl</a:t>
            </a:r>
            <a:r>
              <a:rPr lang="en-US" sz="4400" dirty="0"/>
              <a:t> </a:t>
            </a:r>
            <a:r>
              <a:rPr lang="en-US" sz="4400" dirty="0" err="1"/>
              <a:t>hendrerit</a:t>
            </a:r>
            <a:r>
              <a:rPr lang="en-US" sz="4400" dirty="0"/>
              <a:t> </a:t>
            </a:r>
            <a:r>
              <a:rPr lang="en-US" sz="4400" dirty="0" err="1"/>
              <a:t>mollis</a:t>
            </a:r>
            <a:r>
              <a:rPr lang="en-US" sz="4400" dirty="0"/>
              <a:t>. </a:t>
            </a:r>
          </a:p>
          <a:p>
            <a:endParaRPr lang="en-US" sz="4400" dirty="0"/>
          </a:p>
          <a:p>
            <a:r>
              <a:rPr lang="en-US" sz="4400" dirty="0"/>
              <a:t>      </a:t>
            </a:r>
            <a:r>
              <a:rPr lang="en-US" sz="4400" dirty="0" err="1"/>
              <a:t>Suspendisse</a:t>
            </a:r>
            <a:r>
              <a:rPr lang="en-US" sz="4400" dirty="0"/>
              <a:t> </a:t>
            </a:r>
            <a:r>
              <a:rPr lang="en-US" sz="4400" dirty="0" err="1"/>
              <a:t>ut</a:t>
            </a:r>
            <a:r>
              <a:rPr lang="en-US" sz="4400" dirty="0"/>
              <a:t> </a:t>
            </a:r>
            <a:r>
              <a:rPr lang="en-US" sz="4400" dirty="0" err="1"/>
              <a:t>massa</a:t>
            </a:r>
            <a:r>
              <a:rPr lang="en-US" sz="4400" dirty="0"/>
              <a:t>. Cras </a:t>
            </a:r>
            <a:r>
              <a:rPr lang="en-US" sz="4400" dirty="0" err="1"/>
              <a:t>nec</a:t>
            </a:r>
            <a:r>
              <a:rPr lang="en-US" sz="4400" dirty="0"/>
              <a:t> ante. </a:t>
            </a:r>
            <a:r>
              <a:rPr lang="en-US" sz="4400" dirty="0" err="1"/>
              <a:t>Pellentesque</a:t>
            </a:r>
            <a:r>
              <a:rPr lang="en-US" sz="4400" dirty="0"/>
              <a:t> a </a:t>
            </a:r>
            <a:r>
              <a:rPr lang="en-US" sz="4400" dirty="0" err="1"/>
              <a:t>nulla</a:t>
            </a:r>
            <a:r>
              <a:rPr lang="en-US" sz="4400" dirty="0"/>
              <a:t>. Cum </a:t>
            </a:r>
            <a:r>
              <a:rPr lang="en-US" sz="4400" dirty="0" err="1"/>
              <a:t>sociis</a:t>
            </a:r>
            <a:r>
              <a:rPr lang="en-US" sz="4400" dirty="0"/>
              <a:t> </a:t>
            </a:r>
            <a:r>
              <a:rPr lang="en-US" sz="4400" dirty="0" err="1"/>
              <a:t>natoque</a:t>
            </a:r>
            <a:r>
              <a:rPr lang="en-US" sz="4400" dirty="0"/>
              <a:t> </a:t>
            </a:r>
            <a:r>
              <a:rPr lang="en-US" sz="4400" dirty="0" err="1"/>
              <a:t>penatibus</a:t>
            </a:r>
            <a:r>
              <a:rPr lang="en-US" sz="4400" dirty="0"/>
              <a:t> et </a:t>
            </a:r>
            <a:r>
              <a:rPr lang="en-US" sz="4400" dirty="0" err="1"/>
              <a:t>magnis</a:t>
            </a:r>
            <a:r>
              <a:rPr lang="en-US" sz="4400" dirty="0"/>
              <a:t> dis parturient </a:t>
            </a:r>
            <a:r>
              <a:rPr lang="en-US" sz="4400" dirty="0" err="1"/>
              <a:t>montes</a:t>
            </a:r>
            <a:r>
              <a:rPr lang="en-US" sz="4400" dirty="0"/>
              <a:t>, </a:t>
            </a:r>
            <a:r>
              <a:rPr lang="en-US" sz="4400" dirty="0" err="1"/>
              <a:t>nascetur</a:t>
            </a:r>
            <a:r>
              <a:rPr lang="en-US" sz="4400" dirty="0"/>
              <a:t> </a:t>
            </a:r>
            <a:r>
              <a:rPr lang="en-US" sz="4400" dirty="0" err="1"/>
              <a:t>ridiculus</a:t>
            </a:r>
            <a:r>
              <a:rPr lang="en-US" sz="4400" dirty="0"/>
              <a:t> mus. </a:t>
            </a:r>
            <a:r>
              <a:rPr lang="en-US" sz="4400" dirty="0" err="1"/>
              <a:t>Aliquam</a:t>
            </a:r>
            <a:r>
              <a:rPr lang="en-US" sz="4400" dirty="0"/>
              <a:t> </a:t>
            </a:r>
            <a:r>
              <a:rPr lang="en-US" sz="4400" dirty="0" err="1"/>
              <a:t>tincidunt</a:t>
            </a:r>
            <a:r>
              <a:rPr lang="en-US" sz="4400" dirty="0"/>
              <a:t> </a:t>
            </a:r>
            <a:r>
              <a:rPr lang="en-US" sz="4400" dirty="0" err="1"/>
              <a:t>urna</a:t>
            </a:r>
            <a:r>
              <a:rPr lang="en-US" sz="4400" dirty="0"/>
              <a:t>.</a:t>
            </a:r>
          </a:p>
        </p:txBody>
      </p:sp>
      <p:pic>
        <p:nvPicPr>
          <p:cNvPr id="13" name="Picture 12">
            <a:extLst>
              <a:ext uri="{FF2B5EF4-FFF2-40B4-BE49-F238E27FC236}">
                <a16:creationId xmlns:a16="http://schemas.microsoft.com/office/drawing/2014/main" id="{013B0DA6-1FC0-9840-933E-A82FFF5C0E5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8" t="3048"/>
          <a:stretch/>
        </p:blipFill>
        <p:spPr>
          <a:xfrm>
            <a:off x="18380170" y="13469259"/>
            <a:ext cx="10309627" cy="6496004"/>
          </a:xfrm>
          <a:prstGeom prst="rect">
            <a:avLst/>
          </a:prstGeom>
        </p:spPr>
      </p:pic>
      <p:sp>
        <p:nvSpPr>
          <p:cNvPr id="21" name="TextBox 20">
            <a:extLst>
              <a:ext uri="{FF2B5EF4-FFF2-40B4-BE49-F238E27FC236}">
                <a16:creationId xmlns:a16="http://schemas.microsoft.com/office/drawing/2014/main" id="{3C2FA6DC-0B10-BC4E-8374-961762EF90B2}"/>
              </a:ext>
            </a:extLst>
          </p:cNvPr>
          <p:cNvSpPr txBox="1"/>
          <p:nvPr/>
        </p:nvSpPr>
        <p:spPr>
          <a:xfrm>
            <a:off x="16627995" y="10150973"/>
            <a:ext cx="13545635" cy="2801076"/>
          </a:xfrm>
          <a:prstGeom prst="rect">
            <a:avLst/>
          </a:prstGeom>
          <a:noFill/>
        </p:spPr>
        <p:txBody>
          <a:bodyPr wrap="square" lIns="91449" tIns="45725" rIns="91449" bIns="45725" rtlCol="0">
            <a:spAutoFit/>
          </a:bodyPr>
          <a:lstStyle/>
          <a:p>
            <a:r>
              <a:rPr lang="en-US" sz="4400"/>
              <a:t>       Vivamus</a:t>
            </a:r>
            <a:r>
              <a:rPr lang="en-US" sz="4400" dirty="0"/>
              <a:t> </a:t>
            </a:r>
            <a:r>
              <a:rPr lang="en-US" sz="4400" dirty="0" err="1"/>
              <a:t>viverra</a:t>
            </a:r>
            <a:r>
              <a:rPr lang="en-US" sz="4400" dirty="0"/>
              <a:t> fermentum </a:t>
            </a:r>
            <a:r>
              <a:rPr lang="en-US" sz="4400" dirty="0" err="1"/>
              <a:t>felis</a:t>
            </a:r>
            <a:r>
              <a:rPr lang="en-US" sz="4400" dirty="0"/>
              <a:t>. </a:t>
            </a:r>
            <a:r>
              <a:rPr lang="en-US" sz="4400" dirty="0" err="1"/>
              <a:t>Donec</a:t>
            </a:r>
            <a:r>
              <a:rPr lang="en-US" sz="4400" dirty="0"/>
              <a:t> </a:t>
            </a:r>
            <a:r>
              <a:rPr lang="en-US" sz="4400" dirty="0" err="1"/>
              <a:t>nonummy</a:t>
            </a:r>
            <a:endParaRPr lang="en-US" sz="4400" dirty="0"/>
          </a:p>
          <a:p>
            <a:r>
              <a:rPr lang="en-US" sz="4400" dirty="0" err="1"/>
              <a:t>pellentesque</a:t>
            </a:r>
            <a:r>
              <a:rPr lang="en-US" sz="4400" dirty="0"/>
              <a:t> ante. </a:t>
            </a:r>
            <a:r>
              <a:rPr lang="en-US" sz="4400" dirty="0" err="1"/>
              <a:t>Phasellus</a:t>
            </a:r>
            <a:r>
              <a:rPr lang="en-US" sz="4400" dirty="0"/>
              <a:t> </a:t>
            </a:r>
            <a:r>
              <a:rPr lang="en-US" sz="4400" dirty="0" err="1"/>
              <a:t>adipiscing</a:t>
            </a:r>
            <a:r>
              <a:rPr lang="en-US" sz="4400" dirty="0"/>
              <a:t> semper </a:t>
            </a:r>
            <a:r>
              <a:rPr lang="en-US" sz="4400" dirty="0" err="1"/>
              <a:t>elit</a:t>
            </a:r>
            <a:r>
              <a:rPr lang="en-US" sz="4400" dirty="0"/>
              <a:t>. </a:t>
            </a:r>
            <a:r>
              <a:rPr lang="en-US" sz="4400" dirty="0" err="1"/>
              <a:t>Proin</a:t>
            </a:r>
            <a:r>
              <a:rPr lang="en-US" sz="4400" dirty="0"/>
              <a:t> fermentum </a:t>
            </a:r>
            <a:r>
              <a:rPr lang="en-US" sz="4400" dirty="0" err="1"/>
              <a:t>massa</a:t>
            </a:r>
            <a:r>
              <a:rPr lang="en-US" sz="4400" dirty="0"/>
              <a:t> ac </a:t>
            </a:r>
            <a:r>
              <a:rPr lang="en-US" sz="4400" dirty="0" err="1"/>
              <a:t>quam</a:t>
            </a:r>
            <a:r>
              <a:rPr lang="en-US" sz="4400" dirty="0"/>
              <a:t>. </a:t>
            </a:r>
            <a:r>
              <a:rPr lang="en-US" sz="4400" dirty="0" err="1"/>
              <a:t>Sed</a:t>
            </a:r>
            <a:r>
              <a:rPr lang="en-US" sz="4400" dirty="0"/>
              <a:t> </a:t>
            </a:r>
            <a:r>
              <a:rPr lang="en-US" sz="4400" dirty="0" err="1"/>
              <a:t>diam</a:t>
            </a:r>
            <a:r>
              <a:rPr lang="en-US" sz="4400" dirty="0"/>
              <a:t> </a:t>
            </a:r>
            <a:r>
              <a:rPr lang="en-US" sz="4400" dirty="0" err="1"/>
              <a:t>turpis</a:t>
            </a:r>
            <a:r>
              <a:rPr lang="en-US" sz="4400" dirty="0"/>
              <a:t>, </a:t>
            </a:r>
            <a:r>
              <a:rPr lang="en-US" sz="4400" dirty="0" err="1"/>
              <a:t>molestie</a:t>
            </a:r>
            <a:r>
              <a:rPr lang="en-US" sz="4400" dirty="0"/>
              <a:t> vitae, </a:t>
            </a:r>
            <a:r>
              <a:rPr lang="en-US" sz="4400" dirty="0" err="1"/>
              <a:t>placerat</a:t>
            </a:r>
            <a:r>
              <a:rPr lang="en-US" sz="4400" dirty="0"/>
              <a:t> a, </a:t>
            </a:r>
            <a:r>
              <a:rPr lang="en-US" sz="4400" dirty="0" err="1"/>
              <a:t>molestie</a:t>
            </a:r>
            <a:r>
              <a:rPr lang="en-US" sz="4400" dirty="0"/>
              <a:t> </a:t>
            </a:r>
            <a:r>
              <a:rPr lang="en-US" sz="4400" dirty="0" err="1"/>
              <a:t>nec</a:t>
            </a:r>
            <a:r>
              <a:rPr lang="en-US" sz="4400" dirty="0"/>
              <a:t>, </a:t>
            </a:r>
            <a:r>
              <a:rPr lang="en-US" sz="4400" dirty="0" err="1"/>
              <a:t>leo</a:t>
            </a:r>
            <a:r>
              <a:rPr lang="en-US" sz="4400" dirty="0"/>
              <a:t>. Maecenas lacinia.</a:t>
            </a:r>
          </a:p>
        </p:txBody>
      </p:sp>
      <p:sp>
        <p:nvSpPr>
          <p:cNvPr id="30" name="TextBox 29">
            <a:extLst>
              <a:ext uri="{FF2B5EF4-FFF2-40B4-BE49-F238E27FC236}">
                <a16:creationId xmlns:a16="http://schemas.microsoft.com/office/drawing/2014/main" id="{360070ED-7568-B844-BEBF-7B2DC20E5328}"/>
              </a:ext>
            </a:extLst>
          </p:cNvPr>
          <p:cNvSpPr txBox="1"/>
          <p:nvPr/>
        </p:nvSpPr>
        <p:spPr>
          <a:xfrm>
            <a:off x="16627996" y="20350568"/>
            <a:ext cx="13872053" cy="3478258"/>
          </a:xfrm>
          <a:prstGeom prst="rect">
            <a:avLst/>
          </a:prstGeom>
          <a:noFill/>
        </p:spPr>
        <p:txBody>
          <a:bodyPr wrap="square" lIns="91449" tIns="45725" rIns="91449" bIns="45725" rtlCol="0">
            <a:spAutoFit/>
          </a:bodyPr>
          <a:lstStyle/>
          <a:p>
            <a:r>
              <a:rPr lang="en-US" sz="4400" dirty="0"/>
              <a:t>       Lorem ipsum dolor sit </a:t>
            </a:r>
            <a:r>
              <a:rPr lang="en-US" sz="4400" dirty="0" err="1"/>
              <a:t>amet</a:t>
            </a:r>
            <a:r>
              <a:rPr lang="en-US" sz="4400" dirty="0"/>
              <a:t>, </a:t>
            </a:r>
            <a:r>
              <a:rPr lang="en-US" sz="4400" dirty="0" err="1"/>
              <a:t>consectetuer</a:t>
            </a:r>
            <a:r>
              <a:rPr lang="en-US" sz="4400" dirty="0"/>
              <a:t> </a:t>
            </a:r>
            <a:r>
              <a:rPr lang="en-US" sz="4400" dirty="0" err="1"/>
              <a:t>adipiscing</a:t>
            </a:r>
            <a:r>
              <a:rPr lang="en-US" sz="4400" dirty="0"/>
              <a:t> </a:t>
            </a:r>
            <a:r>
              <a:rPr lang="en-US" sz="4400" dirty="0" err="1"/>
              <a:t>elit</a:t>
            </a:r>
            <a:r>
              <a:rPr lang="en-US" sz="4400" dirty="0"/>
              <a:t>. </a:t>
            </a:r>
            <a:r>
              <a:rPr lang="en-US" sz="4400" dirty="0" err="1"/>
              <a:t>Etiam</a:t>
            </a:r>
            <a:r>
              <a:rPr lang="en-US" sz="4400" dirty="0"/>
              <a:t> </a:t>
            </a:r>
            <a:r>
              <a:rPr lang="en-US" sz="4400" dirty="0" err="1"/>
              <a:t>lobortis</a:t>
            </a:r>
            <a:r>
              <a:rPr lang="en-US" sz="4400" dirty="0"/>
              <a:t> </a:t>
            </a:r>
            <a:r>
              <a:rPr lang="en-US" sz="4400" dirty="0" err="1"/>
              <a:t>facilisissem</a:t>
            </a:r>
            <a:r>
              <a:rPr lang="en-US" sz="4400" dirty="0"/>
              <a:t>. </a:t>
            </a:r>
            <a:r>
              <a:rPr lang="en-US" sz="4400" dirty="0" err="1"/>
              <a:t>Nullam</a:t>
            </a:r>
            <a:r>
              <a:rPr lang="en-US" sz="4400" dirty="0"/>
              <a:t> </a:t>
            </a:r>
            <a:r>
              <a:rPr lang="en-US" sz="4400" dirty="0" err="1"/>
              <a:t>nec</a:t>
            </a:r>
            <a:r>
              <a:rPr lang="en-US" sz="4400" dirty="0"/>
              <a:t> mi et </a:t>
            </a:r>
            <a:r>
              <a:rPr lang="en-US" sz="4400" dirty="0" err="1"/>
              <a:t>neque</a:t>
            </a:r>
            <a:r>
              <a:rPr lang="en-US" sz="4400" dirty="0"/>
              <a:t> pharetra </a:t>
            </a:r>
            <a:r>
              <a:rPr lang="en-US" sz="4400" dirty="0" err="1"/>
              <a:t>sollicitudin</a:t>
            </a:r>
            <a:r>
              <a:rPr lang="en-US" sz="4400" dirty="0"/>
              <a:t>. </a:t>
            </a:r>
            <a:r>
              <a:rPr lang="en-US" sz="4400" dirty="0" err="1"/>
              <a:t>Praesent</a:t>
            </a:r>
            <a:r>
              <a:rPr lang="en-US" sz="4400" dirty="0"/>
              <a:t> </a:t>
            </a:r>
            <a:r>
              <a:rPr lang="en-US" sz="4400" dirty="0" err="1"/>
              <a:t>imperdiet</a:t>
            </a:r>
            <a:r>
              <a:rPr lang="en-US" sz="4400" dirty="0"/>
              <a:t> mi </a:t>
            </a:r>
            <a:r>
              <a:rPr lang="en-US" sz="4400" dirty="0" err="1"/>
              <a:t>necante</a:t>
            </a:r>
            <a:r>
              <a:rPr lang="en-US" sz="4400" dirty="0"/>
              <a:t>. </a:t>
            </a:r>
            <a:r>
              <a:rPr lang="en-US" sz="4400" dirty="0" err="1"/>
              <a:t>Donec</a:t>
            </a:r>
            <a:r>
              <a:rPr lang="en-US" sz="4400" dirty="0"/>
              <a:t> </a:t>
            </a:r>
            <a:r>
              <a:rPr lang="en-US" sz="4400" dirty="0" err="1"/>
              <a:t>ullamcorper</a:t>
            </a:r>
            <a:r>
              <a:rPr lang="en-US" sz="4400" dirty="0"/>
              <a:t>, </a:t>
            </a:r>
            <a:r>
              <a:rPr lang="en-US" sz="4400" dirty="0" err="1"/>
              <a:t>felis</a:t>
            </a:r>
            <a:r>
              <a:rPr lang="en-US" sz="4400" dirty="0"/>
              <a:t> non </a:t>
            </a:r>
            <a:r>
              <a:rPr lang="en-US" sz="4400" dirty="0" err="1"/>
              <a:t>sodales</a:t>
            </a:r>
            <a:r>
              <a:rPr lang="en-US" sz="4400" dirty="0"/>
              <a:t> </a:t>
            </a:r>
            <a:r>
              <a:rPr lang="en-US" sz="4400" dirty="0" err="1"/>
              <a:t>commodo</a:t>
            </a:r>
            <a:r>
              <a:rPr lang="en-US" sz="4400" dirty="0"/>
              <a:t>, </a:t>
            </a:r>
            <a:r>
              <a:rPr lang="en-US" sz="4400" dirty="0" err="1"/>
              <a:t>lectus</a:t>
            </a:r>
            <a:r>
              <a:rPr lang="en-US" sz="4400" dirty="0"/>
              <a:t> </a:t>
            </a:r>
            <a:r>
              <a:rPr lang="en-US" sz="4400" dirty="0" err="1"/>
              <a:t>velit</a:t>
            </a:r>
            <a:r>
              <a:rPr lang="en-US" sz="4400" dirty="0"/>
              <a:t> </a:t>
            </a:r>
            <a:r>
              <a:rPr lang="en-US" sz="4400" dirty="0" err="1"/>
              <a:t>ultrices</a:t>
            </a:r>
            <a:r>
              <a:rPr lang="en-US" sz="4400" dirty="0"/>
              <a:t> </a:t>
            </a:r>
            <a:r>
              <a:rPr lang="en-US" sz="4400" dirty="0" err="1"/>
              <a:t>augue</a:t>
            </a:r>
            <a:r>
              <a:rPr lang="en-US" sz="4400" dirty="0"/>
              <a:t>, a </a:t>
            </a:r>
            <a:r>
              <a:rPr lang="en-US" sz="4400" dirty="0" err="1"/>
              <a:t>dignissim</a:t>
            </a:r>
            <a:r>
              <a:rPr lang="en-US" sz="4400" dirty="0"/>
              <a:t> </a:t>
            </a:r>
            <a:r>
              <a:rPr lang="en-US" sz="4400" dirty="0" err="1"/>
              <a:t>nibh</a:t>
            </a:r>
            <a:r>
              <a:rPr lang="en-US" sz="4400" dirty="0"/>
              <a:t> </a:t>
            </a:r>
            <a:r>
              <a:rPr lang="en-US" sz="4400" dirty="0" err="1"/>
              <a:t>lectus</a:t>
            </a:r>
            <a:r>
              <a:rPr lang="en-US" sz="4400" dirty="0"/>
              <a:t> </a:t>
            </a:r>
            <a:r>
              <a:rPr lang="en-US" sz="4400" dirty="0" err="1"/>
              <a:t>placerat</a:t>
            </a:r>
            <a:r>
              <a:rPr lang="en-US" sz="4400" dirty="0"/>
              <a:t> </a:t>
            </a:r>
            <a:r>
              <a:rPr lang="en-US" sz="4400" dirty="0" err="1"/>
              <a:t>pede</a:t>
            </a:r>
            <a:r>
              <a:rPr lang="en-US" sz="4400" dirty="0"/>
              <a:t>.</a:t>
            </a:r>
          </a:p>
        </p:txBody>
      </p:sp>
      <p:pic>
        <p:nvPicPr>
          <p:cNvPr id="32" name="Picture 31">
            <a:extLst>
              <a:ext uri="{FF2B5EF4-FFF2-40B4-BE49-F238E27FC236}">
                <a16:creationId xmlns:a16="http://schemas.microsoft.com/office/drawing/2014/main" id="{9FD1D996-A973-324A-B0D8-6ECEBAEE3C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9563" y="23979226"/>
            <a:ext cx="13458693" cy="5739897"/>
          </a:xfrm>
          <a:prstGeom prst="rect">
            <a:avLst/>
          </a:prstGeom>
        </p:spPr>
      </p:pic>
      <p:sp>
        <p:nvSpPr>
          <p:cNvPr id="34" name="Rectangle 33">
            <a:extLst>
              <a:ext uri="{FF2B5EF4-FFF2-40B4-BE49-F238E27FC236}">
                <a16:creationId xmlns:a16="http://schemas.microsoft.com/office/drawing/2014/main" id="{7D1A9E41-BE55-C146-82B1-05219138DD2C}"/>
              </a:ext>
            </a:extLst>
          </p:cNvPr>
          <p:cNvSpPr/>
          <p:nvPr/>
        </p:nvSpPr>
        <p:spPr>
          <a:xfrm>
            <a:off x="1870327" y="29446432"/>
            <a:ext cx="13899587" cy="5509807"/>
          </a:xfrm>
          <a:prstGeom prst="rect">
            <a:avLst/>
          </a:prstGeom>
        </p:spPr>
        <p:txBody>
          <a:bodyPr wrap="square" lIns="91449" tIns="45725" rIns="91449" bIns="45725">
            <a:spAutoFit/>
          </a:bodyPr>
          <a:lstStyle/>
          <a:p>
            <a:r>
              <a:rPr lang="en-US" sz="4400" dirty="0"/>
              <a:t>        </a:t>
            </a:r>
            <a:r>
              <a:rPr lang="en-US" sz="4400" dirty="0" err="1"/>
              <a:t>Praesent</a:t>
            </a:r>
            <a:r>
              <a:rPr lang="en-US" sz="4400" dirty="0"/>
              <a:t> in </a:t>
            </a:r>
            <a:r>
              <a:rPr lang="en-US" sz="4400" dirty="0" err="1"/>
              <a:t>sapien</a:t>
            </a:r>
            <a:r>
              <a:rPr lang="en-US" sz="4400" dirty="0"/>
              <a:t>. Lorem ipsum dolor sit </a:t>
            </a:r>
            <a:r>
              <a:rPr lang="en-US" sz="4400" dirty="0" err="1"/>
              <a:t>amet</a:t>
            </a:r>
            <a:r>
              <a:rPr lang="en-US" sz="4400" dirty="0"/>
              <a:t>, </a:t>
            </a:r>
            <a:r>
              <a:rPr lang="en-US" sz="4400" dirty="0" err="1"/>
              <a:t>consectetuer</a:t>
            </a:r>
            <a:r>
              <a:rPr lang="en-US" sz="4400" dirty="0"/>
              <a:t> </a:t>
            </a:r>
            <a:r>
              <a:rPr lang="en-US" sz="4400" dirty="0" err="1"/>
              <a:t>adipiscing</a:t>
            </a:r>
            <a:r>
              <a:rPr lang="en-US" sz="4400" dirty="0"/>
              <a:t> </a:t>
            </a:r>
            <a:r>
              <a:rPr lang="en-US" sz="4400" dirty="0" err="1"/>
              <a:t>elit</a:t>
            </a:r>
            <a:r>
              <a:rPr lang="en-US" sz="4400" dirty="0"/>
              <a:t>. Duis </a:t>
            </a:r>
            <a:r>
              <a:rPr lang="en-US" sz="4400" dirty="0" err="1"/>
              <a:t>fringilla</a:t>
            </a:r>
            <a:r>
              <a:rPr lang="en-US" sz="4400" dirty="0"/>
              <a:t> </a:t>
            </a:r>
            <a:r>
              <a:rPr lang="en-US" sz="4400" dirty="0" err="1"/>
              <a:t>tristique</a:t>
            </a:r>
            <a:r>
              <a:rPr lang="en-US" sz="4400" dirty="0"/>
              <a:t> </a:t>
            </a:r>
            <a:r>
              <a:rPr lang="en-US" sz="4400" dirty="0" err="1"/>
              <a:t>neque</a:t>
            </a:r>
            <a:r>
              <a:rPr lang="en-US" sz="4400" dirty="0"/>
              <a:t>. </a:t>
            </a:r>
            <a:r>
              <a:rPr lang="en-US" sz="4400" dirty="0" err="1"/>
              <a:t>Sed</a:t>
            </a:r>
            <a:r>
              <a:rPr lang="en-US" sz="4400" dirty="0"/>
              <a:t> </a:t>
            </a:r>
            <a:r>
              <a:rPr lang="en-US" sz="4400" dirty="0" err="1"/>
              <a:t>interdum</a:t>
            </a:r>
            <a:r>
              <a:rPr lang="en-US" sz="4400" dirty="0"/>
              <a:t> libero </a:t>
            </a:r>
            <a:r>
              <a:rPr lang="en-US" sz="4400" dirty="0" err="1"/>
              <a:t>ut</a:t>
            </a:r>
            <a:r>
              <a:rPr lang="en-US" sz="4400" dirty="0"/>
              <a:t> </a:t>
            </a:r>
            <a:r>
              <a:rPr lang="en-US" sz="4400" dirty="0" err="1"/>
              <a:t>metus</a:t>
            </a:r>
            <a:r>
              <a:rPr lang="en-US" sz="4400" dirty="0"/>
              <a:t>. </a:t>
            </a:r>
            <a:r>
              <a:rPr lang="en-US" sz="4400" dirty="0" err="1"/>
              <a:t>Pellentesque</a:t>
            </a:r>
            <a:r>
              <a:rPr lang="en-US" sz="4400" dirty="0"/>
              <a:t> </a:t>
            </a:r>
            <a:r>
              <a:rPr lang="en-US" sz="4400" dirty="0" err="1"/>
              <a:t>placerat</a:t>
            </a:r>
            <a:r>
              <a:rPr lang="en-US" sz="4400" dirty="0"/>
              <a:t>. Nam </a:t>
            </a:r>
            <a:r>
              <a:rPr lang="en-US" sz="4400" dirty="0" err="1"/>
              <a:t>rutrum</a:t>
            </a:r>
            <a:r>
              <a:rPr lang="en-US" sz="4400" dirty="0"/>
              <a:t> </a:t>
            </a:r>
            <a:r>
              <a:rPr lang="en-US" sz="4400" dirty="0" err="1"/>
              <a:t>augue</a:t>
            </a:r>
            <a:r>
              <a:rPr lang="en-US" sz="4400" dirty="0"/>
              <a:t> </a:t>
            </a:r>
            <a:r>
              <a:rPr lang="en-US" sz="4400" dirty="0" err="1"/>
              <a:t>aleo</a:t>
            </a:r>
            <a:r>
              <a:rPr lang="en-US" sz="4400" dirty="0"/>
              <a:t>. Morbi </a:t>
            </a:r>
            <a:r>
              <a:rPr lang="en-US" sz="4400" dirty="0" err="1"/>
              <a:t>sed</a:t>
            </a:r>
            <a:r>
              <a:rPr lang="en-US" sz="4400" dirty="0"/>
              <a:t> </a:t>
            </a:r>
            <a:r>
              <a:rPr lang="en-US" sz="4400" dirty="0" err="1"/>
              <a:t>elit</a:t>
            </a:r>
            <a:r>
              <a:rPr lang="en-US" sz="4400" dirty="0"/>
              <a:t> sit </a:t>
            </a:r>
            <a:r>
              <a:rPr lang="en-US" sz="4400" dirty="0" err="1"/>
              <a:t>amet</a:t>
            </a:r>
            <a:r>
              <a:rPr lang="en-US" sz="4400" dirty="0"/>
              <a:t> ante </a:t>
            </a:r>
            <a:r>
              <a:rPr lang="en-US" sz="4400" dirty="0" err="1"/>
              <a:t>lobortis</a:t>
            </a:r>
            <a:r>
              <a:rPr lang="en-US" sz="4400" dirty="0"/>
              <a:t> </a:t>
            </a:r>
            <a:r>
              <a:rPr lang="en-US" sz="4400" dirty="0" err="1"/>
              <a:t>sollicitudin</a:t>
            </a:r>
            <a:r>
              <a:rPr lang="en-US" sz="4400" dirty="0"/>
              <a:t>. </a:t>
            </a:r>
            <a:r>
              <a:rPr lang="en-US" sz="4400" dirty="0" err="1"/>
              <a:t>Praesent</a:t>
            </a:r>
            <a:r>
              <a:rPr lang="en-US" sz="4400" dirty="0"/>
              <a:t> </a:t>
            </a:r>
            <a:r>
              <a:rPr lang="en-US" sz="4400" dirty="0" err="1"/>
              <a:t>blandit</a:t>
            </a:r>
            <a:r>
              <a:rPr lang="en-US" sz="4400" dirty="0"/>
              <a:t> </a:t>
            </a:r>
            <a:r>
              <a:rPr lang="en-US" sz="4400" dirty="0" err="1"/>
              <a:t>blandit</a:t>
            </a:r>
            <a:r>
              <a:rPr lang="en-US" sz="4400" dirty="0"/>
              <a:t> </a:t>
            </a:r>
            <a:r>
              <a:rPr lang="en-US" sz="4400" dirty="0" err="1"/>
              <a:t>mauris</a:t>
            </a:r>
            <a:r>
              <a:rPr lang="en-US" sz="4400" dirty="0"/>
              <a:t>. </a:t>
            </a:r>
            <a:r>
              <a:rPr lang="en-US" sz="4400" dirty="0" err="1"/>
              <a:t>Praesent</a:t>
            </a:r>
            <a:r>
              <a:rPr lang="en-US" sz="4400" dirty="0"/>
              <a:t> </a:t>
            </a:r>
            <a:r>
              <a:rPr lang="en-US" sz="4400" dirty="0" err="1"/>
              <a:t>lectus</a:t>
            </a:r>
            <a:r>
              <a:rPr lang="en-US" sz="4400" dirty="0"/>
              <a:t> </a:t>
            </a:r>
            <a:r>
              <a:rPr lang="en-US" sz="4400" dirty="0" err="1"/>
              <a:t>tellus</a:t>
            </a:r>
            <a:r>
              <a:rPr lang="en-US" sz="4400" dirty="0"/>
              <a:t>, </a:t>
            </a:r>
            <a:r>
              <a:rPr lang="en-US" sz="4400" dirty="0" err="1"/>
              <a:t>aliquet</a:t>
            </a:r>
            <a:r>
              <a:rPr lang="en-US" sz="4400" dirty="0"/>
              <a:t> </a:t>
            </a:r>
            <a:r>
              <a:rPr lang="en-US" sz="4400" dirty="0" err="1"/>
              <a:t>aliquam</a:t>
            </a:r>
            <a:r>
              <a:rPr lang="en-US" sz="4400" dirty="0"/>
              <a:t>, </a:t>
            </a:r>
            <a:r>
              <a:rPr lang="en-US" sz="4400" dirty="0" err="1"/>
              <a:t>luctus</a:t>
            </a:r>
            <a:r>
              <a:rPr lang="en-US" sz="4400" dirty="0"/>
              <a:t> a, </a:t>
            </a:r>
            <a:r>
              <a:rPr lang="en-US" sz="4400" dirty="0" err="1"/>
              <a:t>egestas</a:t>
            </a:r>
            <a:r>
              <a:rPr lang="en-US" sz="4400" dirty="0"/>
              <a:t> a, </a:t>
            </a:r>
            <a:r>
              <a:rPr lang="en-US" sz="4400" dirty="0" err="1"/>
              <a:t>turpis</a:t>
            </a:r>
            <a:r>
              <a:rPr lang="en-US" sz="4400" dirty="0"/>
              <a:t>. </a:t>
            </a:r>
            <a:r>
              <a:rPr lang="en-US" sz="4400" dirty="0" err="1"/>
              <a:t>Mauris</a:t>
            </a:r>
            <a:r>
              <a:rPr lang="en-US" sz="4400" dirty="0"/>
              <a:t> lacinia lorem sit </a:t>
            </a:r>
            <a:r>
              <a:rPr lang="en-US" sz="4400" dirty="0" err="1"/>
              <a:t>amet</a:t>
            </a:r>
            <a:r>
              <a:rPr lang="en-US" sz="4400" dirty="0"/>
              <a:t> ipsum. Nunc </a:t>
            </a:r>
            <a:r>
              <a:rPr lang="en-US" sz="4400" dirty="0" err="1"/>
              <a:t>quis</a:t>
            </a:r>
            <a:r>
              <a:rPr lang="en-US" sz="4400" dirty="0"/>
              <a:t> </a:t>
            </a:r>
            <a:r>
              <a:rPr lang="en-US" sz="4400" dirty="0" err="1"/>
              <a:t>urna</a:t>
            </a:r>
            <a:r>
              <a:rPr lang="en-US" sz="4400" dirty="0"/>
              <a:t> dictum </a:t>
            </a:r>
            <a:r>
              <a:rPr lang="en-US" sz="4400" dirty="0" err="1"/>
              <a:t>turpis</a:t>
            </a:r>
            <a:r>
              <a:rPr lang="en-US" sz="4400" dirty="0"/>
              <a:t> </a:t>
            </a:r>
            <a:r>
              <a:rPr lang="en-US" sz="4400" dirty="0" err="1"/>
              <a:t>accumsan</a:t>
            </a:r>
            <a:r>
              <a:rPr lang="en-US" sz="4400" dirty="0"/>
              <a:t> semper.</a:t>
            </a:r>
          </a:p>
        </p:txBody>
      </p:sp>
      <p:sp>
        <p:nvSpPr>
          <p:cNvPr id="6" name="TextBox 5">
            <a:extLst>
              <a:ext uri="{FF2B5EF4-FFF2-40B4-BE49-F238E27FC236}">
                <a16:creationId xmlns:a16="http://schemas.microsoft.com/office/drawing/2014/main" id="{DE26BAE6-4481-C444-B529-2CA8D807D450}"/>
              </a:ext>
            </a:extLst>
          </p:cNvPr>
          <p:cNvSpPr txBox="1"/>
          <p:nvPr/>
        </p:nvSpPr>
        <p:spPr>
          <a:xfrm>
            <a:off x="2171598" y="36392291"/>
            <a:ext cx="11725344" cy="1569671"/>
          </a:xfrm>
          <a:prstGeom prst="rect">
            <a:avLst/>
          </a:prstGeom>
          <a:noFill/>
        </p:spPr>
        <p:txBody>
          <a:bodyPr wrap="none" lIns="91449" tIns="45725" rIns="91449" bIns="45725" rtlCol="0">
            <a:spAutoFit/>
          </a:bodyPr>
          <a:lstStyle/>
          <a:p>
            <a:r>
              <a:rPr lang="en-US" sz="3200" dirty="0">
                <a:solidFill>
                  <a:prstClr val="black"/>
                </a:solidFill>
              </a:rPr>
              <a:t>[1] </a:t>
            </a:r>
            <a:r>
              <a:rPr lang="en-US" sz="3200" dirty="0" err="1">
                <a:solidFill>
                  <a:prstClr val="black"/>
                </a:solidFill>
              </a:rPr>
              <a:t>Suspendisse</a:t>
            </a:r>
            <a:r>
              <a:rPr lang="en-US" sz="3200" dirty="0">
                <a:solidFill>
                  <a:prstClr val="black"/>
                </a:solidFill>
              </a:rPr>
              <a:t> </a:t>
            </a:r>
            <a:r>
              <a:rPr lang="en-US" sz="3200" dirty="0" err="1">
                <a:solidFill>
                  <a:prstClr val="black"/>
                </a:solidFill>
              </a:rPr>
              <a:t>ut</a:t>
            </a:r>
            <a:r>
              <a:rPr lang="en-US" sz="3200" dirty="0">
                <a:solidFill>
                  <a:prstClr val="black"/>
                </a:solidFill>
              </a:rPr>
              <a:t> </a:t>
            </a:r>
            <a:r>
              <a:rPr lang="en-US" sz="3200" dirty="0" err="1">
                <a:solidFill>
                  <a:prstClr val="black"/>
                </a:solidFill>
              </a:rPr>
              <a:t>massa</a:t>
            </a:r>
            <a:r>
              <a:rPr lang="en-US" sz="3200" dirty="0">
                <a:solidFill>
                  <a:prstClr val="black"/>
                </a:solidFill>
              </a:rPr>
              <a:t> (2002) . Cras </a:t>
            </a:r>
            <a:r>
              <a:rPr lang="en-US" sz="3200" dirty="0" err="1">
                <a:solidFill>
                  <a:prstClr val="black"/>
                </a:solidFill>
              </a:rPr>
              <a:t>nec</a:t>
            </a:r>
            <a:r>
              <a:rPr lang="en-US" sz="3200" dirty="0">
                <a:solidFill>
                  <a:prstClr val="black"/>
                </a:solidFill>
              </a:rPr>
              <a:t> ante. </a:t>
            </a:r>
            <a:r>
              <a:rPr lang="en-US" sz="3200" dirty="0" err="1">
                <a:solidFill>
                  <a:prstClr val="black"/>
                </a:solidFill>
              </a:rPr>
              <a:t>Pellentesque</a:t>
            </a:r>
            <a:r>
              <a:rPr lang="en-US" sz="3200" dirty="0">
                <a:solidFill>
                  <a:prstClr val="black"/>
                </a:solidFill>
              </a:rPr>
              <a:t> a </a:t>
            </a:r>
            <a:r>
              <a:rPr lang="en-US" sz="3200" dirty="0" err="1">
                <a:solidFill>
                  <a:prstClr val="black"/>
                </a:solidFill>
              </a:rPr>
              <a:t>nulla</a:t>
            </a:r>
            <a:endParaRPr lang="en-US" sz="3200" dirty="0">
              <a:solidFill>
                <a:prstClr val="black"/>
              </a:solidFill>
            </a:endParaRPr>
          </a:p>
          <a:p>
            <a:r>
              <a:rPr lang="en-US" sz="3200" dirty="0">
                <a:solidFill>
                  <a:prstClr val="black"/>
                </a:solidFill>
              </a:rPr>
              <a:t>[2] </a:t>
            </a:r>
            <a:r>
              <a:rPr lang="en-US" sz="3200" dirty="0" err="1">
                <a:solidFill>
                  <a:prstClr val="black"/>
                </a:solidFill>
              </a:rPr>
              <a:t>Suspendisse</a:t>
            </a:r>
            <a:r>
              <a:rPr lang="en-US" sz="3200" dirty="0">
                <a:solidFill>
                  <a:prstClr val="black"/>
                </a:solidFill>
              </a:rPr>
              <a:t> </a:t>
            </a:r>
            <a:r>
              <a:rPr lang="en-US" sz="3200" dirty="0" err="1">
                <a:solidFill>
                  <a:prstClr val="black"/>
                </a:solidFill>
              </a:rPr>
              <a:t>ut</a:t>
            </a:r>
            <a:r>
              <a:rPr lang="en-US" sz="3200" dirty="0">
                <a:solidFill>
                  <a:prstClr val="black"/>
                </a:solidFill>
              </a:rPr>
              <a:t> </a:t>
            </a:r>
            <a:r>
              <a:rPr lang="en-US" sz="3200" dirty="0" err="1">
                <a:solidFill>
                  <a:prstClr val="black"/>
                </a:solidFill>
              </a:rPr>
              <a:t>massa</a:t>
            </a:r>
            <a:r>
              <a:rPr lang="en-US" sz="3200" dirty="0">
                <a:solidFill>
                  <a:prstClr val="black"/>
                </a:solidFill>
              </a:rPr>
              <a:t> (2004) . </a:t>
            </a:r>
            <a:r>
              <a:rPr lang="en-US" sz="3200" dirty="0" err="1">
                <a:solidFill>
                  <a:prstClr val="black"/>
                </a:solidFill>
              </a:rPr>
              <a:t>Cras</a:t>
            </a:r>
            <a:r>
              <a:rPr lang="en-US" sz="3200" dirty="0">
                <a:solidFill>
                  <a:prstClr val="black"/>
                </a:solidFill>
              </a:rPr>
              <a:t> </a:t>
            </a:r>
            <a:r>
              <a:rPr lang="en-US" sz="3200" dirty="0" err="1">
                <a:solidFill>
                  <a:prstClr val="black"/>
                </a:solidFill>
              </a:rPr>
              <a:t>nec</a:t>
            </a:r>
            <a:r>
              <a:rPr lang="en-US" sz="3200" dirty="0">
                <a:solidFill>
                  <a:prstClr val="black"/>
                </a:solidFill>
              </a:rPr>
              <a:t> ante. </a:t>
            </a:r>
            <a:r>
              <a:rPr lang="en-US" sz="3200" dirty="0" err="1">
                <a:solidFill>
                  <a:prstClr val="black"/>
                </a:solidFill>
              </a:rPr>
              <a:t>Pellentesque</a:t>
            </a:r>
            <a:r>
              <a:rPr lang="en-US" sz="3200" dirty="0">
                <a:solidFill>
                  <a:prstClr val="black"/>
                </a:solidFill>
              </a:rPr>
              <a:t> a null</a:t>
            </a:r>
          </a:p>
          <a:p>
            <a:r>
              <a:rPr lang="en-US" sz="3200" dirty="0">
                <a:solidFill>
                  <a:prstClr val="black"/>
                </a:solidFill>
              </a:rPr>
              <a:t>[3] </a:t>
            </a:r>
            <a:r>
              <a:rPr lang="en-US" sz="3200" dirty="0" err="1">
                <a:solidFill>
                  <a:prstClr val="black"/>
                </a:solidFill>
              </a:rPr>
              <a:t>Suspendisse</a:t>
            </a:r>
            <a:r>
              <a:rPr lang="en-US" sz="3200" dirty="0">
                <a:solidFill>
                  <a:prstClr val="black"/>
                </a:solidFill>
              </a:rPr>
              <a:t> </a:t>
            </a:r>
            <a:r>
              <a:rPr lang="en-US" sz="3200" dirty="0" err="1">
                <a:solidFill>
                  <a:prstClr val="black"/>
                </a:solidFill>
              </a:rPr>
              <a:t>ut</a:t>
            </a:r>
            <a:r>
              <a:rPr lang="en-US" sz="3200" dirty="0">
                <a:solidFill>
                  <a:prstClr val="black"/>
                </a:solidFill>
              </a:rPr>
              <a:t> </a:t>
            </a:r>
            <a:r>
              <a:rPr lang="en-US" sz="3200" dirty="0" err="1">
                <a:solidFill>
                  <a:prstClr val="black"/>
                </a:solidFill>
              </a:rPr>
              <a:t>massa</a:t>
            </a:r>
            <a:r>
              <a:rPr lang="en-US" sz="3200" dirty="0">
                <a:solidFill>
                  <a:prstClr val="black"/>
                </a:solidFill>
              </a:rPr>
              <a:t> (2005) . </a:t>
            </a:r>
            <a:r>
              <a:rPr lang="en-US" sz="3200" dirty="0" err="1">
                <a:solidFill>
                  <a:prstClr val="black"/>
                </a:solidFill>
              </a:rPr>
              <a:t>Cras</a:t>
            </a:r>
            <a:r>
              <a:rPr lang="en-US" sz="3200" dirty="0">
                <a:solidFill>
                  <a:prstClr val="black"/>
                </a:solidFill>
              </a:rPr>
              <a:t> </a:t>
            </a:r>
            <a:r>
              <a:rPr lang="en-US" sz="3200" dirty="0" err="1">
                <a:solidFill>
                  <a:prstClr val="black"/>
                </a:solidFill>
              </a:rPr>
              <a:t>nec</a:t>
            </a:r>
            <a:r>
              <a:rPr lang="en-US" sz="3200" dirty="0">
                <a:solidFill>
                  <a:prstClr val="black"/>
                </a:solidFill>
              </a:rPr>
              <a:t> ante. </a:t>
            </a:r>
            <a:r>
              <a:rPr lang="en-US" sz="3200" dirty="0" err="1">
                <a:solidFill>
                  <a:prstClr val="black"/>
                </a:solidFill>
              </a:rPr>
              <a:t>Pellentesque</a:t>
            </a:r>
            <a:r>
              <a:rPr lang="en-US" sz="3200" dirty="0">
                <a:solidFill>
                  <a:prstClr val="black"/>
                </a:solidFill>
              </a:rPr>
              <a:t> a null.</a:t>
            </a:r>
            <a:endParaRPr lang="en-US" sz="3200" dirty="0"/>
          </a:p>
        </p:txBody>
      </p:sp>
      <p:pic>
        <p:nvPicPr>
          <p:cNvPr id="1026" name="Picture 2" descr="Resumo sobre o que é a Ciência | Resumo Escola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3861" y="14398329"/>
            <a:ext cx="7046234" cy="3966936"/>
          </a:xfrm>
          <a:prstGeom prst="rect">
            <a:avLst/>
          </a:prstGeom>
          <a:noFill/>
          <a:extLst>
            <a:ext uri="{909E8E84-426E-40DD-AFC4-6F175D3DCCD1}">
              <a14:hiddenFill xmlns:a14="http://schemas.microsoft.com/office/drawing/2010/main">
                <a:solidFill>
                  <a:srgbClr val="FFFFFF"/>
                </a:solidFill>
              </a14:hiddenFill>
            </a:ext>
          </a:extLst>
        </p:spPr>
      </p:pic>
      <p:sp>
        <p:nvSpPr>
          <p:cNvPr id="28" name="CaixaDeTexto 27">
            <a:extLst>
              <a:ext uri="{FF2B5EF4-FFF2-40B4-BE49-F238E27FC236}">
                <a16:creationId xmlns:a16="http://schemas.microsoft.com/office/drawing/2014/main" id="{A18A20D4-7B1B-4C5F-B2A8-869CD2B3C8B1}"/>
              </a:ext>
            </a:extLst>
          </p:cNvPr>
          <p:cNvSpPr txBox="1"/>
          <p:nvPr/>
        </p:nvSpPr>
        <p:spPr>
          <a:xfrm>
            <a:off x="2342034" y="38956274"/>
            <a:ext cx="7209877" cy="584786"/>
          </a:xfrm>
          <a:prstGeom prst="rect">
            <a:avLst/>
          </a:prstGeom>
          <a:noFill/>
        </p:spPr>
        <p:txBody>
          <a:bodyPr wrap="none" lIns="91449" tIns="45725" rIns="91449" bIns="45725" rtlCol="0">
            <a:spAutoFit/>
          </a:bodyPr>
          <a:lstStyle/>
          <a:p>
            <a:r>
              <a:rPr lang="pt-BR" sz="3200" b="1" dirty="0"/>
              <a:t>Apoio financeiro: </a:t>
            </a:r>
            <a:r>
              <a:rPr lang="pt-BR" sz="3200" b="1" dirty="0" err="1"/>
              <a:t>xxxxxxxxxx</a:t>
            </a:r>
            <a:r>
              <a:rPr lang="pt-BR" sz="3200" b="1" dirty="0"/>
              <a:t> (</a:t>
            </a:r>
            <a:r>
              <a:rPr lang="pt-BR" sz="3200" b="1"/>
              <a:t>se houver) </a:t>
            </a:r>
            <a:endParaRPr lang="pt-BR" sz="3200" b="1" dirty="0"/>
          </a:p>
        </p:txBody>
      </p:sp>
      <p:pic>
        <p:nvPicPr>
          <p:cNvPr id="9" name="Imagem 8">
            <a:extLst>
              <a:ext uri="{FF2B5EF4-FFF2-40B4-BE49-F238E27FC236}">
                <a16:creationId xmlns:a16="http://schemas.microsoft.com/office/drawing/2014/main" id="{EA2BF2EA-14BB-4EB0-B6B9-256510E8C55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241353" y="1295149"/>
            <a:ext cx="5420370" cy="5101525"/>
          </a:xfrm>
          <a:prstGeom prst="rect">
            <a:avLst/>
          </a:prstGeom>
        </p:spPr>
      </p:pic>
    </p:spTree>
    <p:extLst>
      <p:ext uri="{BB962C8B-B14F-4D97-AF65-F5344CB8AC3E}">
        <p14:creationId xmlns:p14="http://schemas.microsoft.com/office/powerpoint/2010/main" val="277191022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TotalTime>
  <Words>741</Words>
  <Application>Microsoft Office PowerPoint</Application>
  <PresentationFormat>Personalizar</PresentationFormat>
  <Paragraphs>35</Paragraphs>
  <Slides>2</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vt:i4>
      </vt:variant>
    </vt:vector>
  </HeadingPairs>
  <TitlesOfParts>
    <vt:vector size="5" baseType="lpstr">
      <vt:lpstr>Arial</vt:lpstr>
      <vt:lpstr>Calibri</vt:lpstr>
      <vt:lpstr>Tema do Office</vt:lpstr>
      <vt:lpstr>BANNERS PARA APRESENTAÇÃO NO FÓRUM DE PG E IC DA SEMANA DA COMPUTAÇÃO 2024 ORIENTAÇÕES GERAIS</vt:lpstr>
      <vt:lpstr>TÍTULO DO TRABALHO Fulano de TAL(1), Beltrino Biltrone SOBRENOME(2), Fulana Beltrento ALINS(3), Prenome Nomedomeio Outronome SOBRENOMEDOFIM(4)  (1) Unidade do autor, (2) Unidade do autor, (3) Unidade do autor, (4) unidade do autor)  Grande área do conhecimento: GRANDE ÁREA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Liana Dessandre Duenha Garanhani</cp:lastModifiedBy>
  <cp:revision>49</cp:revision>
  <cp:lastPrinted>2018-06-15T23:41:11Z</cp:lastPrinted>
  <dcterms:created xsi:type="dcterms:W3CDTF">2017-08-16T00:26:54Z</dcterms:created>
  <dcterms:modified xsi:type="dcterms:W3CDTF">2024-06-14T14:33:22Z</dcterms:modified>
</cp:coreProperties>
</file>